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82DC2-AF10-4E42-8776-3E7F446F7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351E6-1E65-4D92-9B07-D4758DB9F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F9545-7654-49A0-93EA-9F2AC044F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6E342-8C90-495B-A222-4A833D312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59E561-913C-475D-BC4B-997C4A0DE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1D2613-86B8-4011-B052-259A40C83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354FDF-2B11-4E68-A144-8FAE914EB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B7C4BA-7681-4163-9DC9-D096FECD3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3CA858-4709-40B5-A558-FADA13531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55D6A-E3A6-4AAD-85E2-59CEFDADB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A3315-1D04-4138-8D42-5727B7AC5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4306003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物联网标准与安全性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物联网定义与概述
 物联网标准与协议
 物联网安全挑战与威胁
 安全标准与法规概述
 加密与认证技术介绍
 访问控制与数据保护
 物联网安全最佳实践
 未来趋势与挑战展望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物联网定义与概述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物联网标准与安全性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物联网定义与概述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物联网定义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1.物联网是一种通过网络技术将物理世界与数字世界相连接的系统，实现了物体的智能化识别和管理。</a:t>
            </a:r>
          </a:p>
          <a:p>
            <a:r>
              <a:t>2.物联网将传感器、通信、计算等技术融为一体，为各种应用提供了广阔的平台。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物联网概述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1.物联网是互联网的延伸和扩展，将互联网的连接对象从人扩展到物体，使得物体之间能够相互交流和共享信息。</a:t>
            </a:r>
          </a:p>
          <a:p>
            <a:r>
              <a:t>2.物联网的应用范围广泛，涉及到智能制造、智慧城市、智能交通、医疗健康等多个领域，为社会经济的发展提供了新的动力。</a:t>
            </a:r>
          </a:p>
          <a:p>
            <a:r>
              <a:t>以上内容仅供参考，如需获取更多专业内容，建议您查阅相关文献资料或咨询专业人士。同时，在涉及到网络安全问题时，请确保遵循相关法律法规和标准要求，保障物联网系统的安全性和稳定性。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物联网标准与协议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物联网标准与安全性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物联网标准与协议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物联网标准与协议概述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1.物联网标准和协议是实现设备间互联互通的基础。</a:t>
            </a:r>
          </a:p>
          <a:p>
            <a:r>
              <a:t>2.常见的物联网协议包括MQTT、CoAP、HTTP等。</a:t>
            </a:r>
          </a:p>
          <a:p>
            <a:r>
              <a:t>3.物联网标准的制定需要考虑设备、网络、应用等多个层面。</a:t>
            </a:r>
          </a:p>
          <a:p>
            <a:r>
              <a:t>物联网标准与协议是实现物联网设备间互联互通的基础，它们规定了设备之间通信的规则和方式。常见的物联网协议包括MQTT、CoAP、HTTP等，这些协议各有优缺点，需要根据具体应用场景进行选择。在制定物联网标准时，需要考虑设备、网络、应用等多个层面，以确保不同设备之间能够顺畅地通信和交互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物联网通信协议比较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1.MQTT协议适用于低功耗、低带宽的场景。</a:t>
            </a:r>
          </a:p>
          <a:p>
            <a:r>
              <a:t>2.CoAP协议支持星型和树型网络拓扑结构。</a:t>
            </a:r>
          </a:p>
          <a:p>
            <a:r>
              <a:t>3.HTTP协议适用于需要传输大量数据的场景。</a:t>
            </a:r>
          </a:p>
          <a:p>
            <a:r>
              <a:t>不同的物联网通信协议各有其适用的场景和特点。MQTT协议适用于低功耗、低带宽的场景，可以实现高效的数据传输和订阅/发布模式。CoAP协议支持星型和树型网络拓扑结构，适用于智能家居等领域。HTTP协议则适用于需要传输大量数据的场景，可以实现可靠的数据传输和交互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物联网标准与协议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物联网安全标准与协议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1.物联网设备需要保证数据传输的安全性和隐私性。</a:t>
            </a:r>
          </a:p>
          <a:p>
            <a:r>
              <a:t>2.常见的物联网安全协议包括TLS、DTLS等。</a:t>
            </a:r>
          </a:p>
          <a:p>
            <a:r>
              <a:t>3.物联网安全标准的制定需要考虑设备和网络的安全防护机制。</a:t>
            </a:r>
          </a:p>
          <a:p>
            <a:r>
              <a:t>物联网设备需要保证数据传输的安全性和隐私性，因此需要制定相应的安全标准和协议。常见的物联网安全协议包括TLS、DTLS等，这些协议可以实现对数据传输的加密和认证，确保数据的安全性和完整性。在制定物联网安全标准时，需要考虑设备和网络的安全防护机制，以确保整个系统的安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物联网应用层标准与协议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1.物联网应用层协议规定了设备与应用之间的通信规则。</a:t>
            </a:r>
          </a:p>
          <a:p>
            <a:r>
              <a:t>2.常见的物联网应用层协议包括MQTT-SN、LWM2M等。</a:t>
            </a:r>
          </a:p>
          <a:p>
            <a:r>
              <a:t>3.物联网应用层标准的制定需要考虑设备的兼容性和可扩展性。</a:t>
            </a:r>
          </a:p>
          <a:p>
            <a:r>
              <a:t>物联网应用层协议规定了设备与应用之间的通信规则，实现了设备与应用的互联互通。常见的物联网应用层协议包括MQTT-SN、LWM2M等，这些协议可以实现对设备的管理和监控，支持设备的远程控制和数据采集。在制定物联网应用层标准时，需要考虑设备的兼容性和可扩展性，以确保不同设备和应用之间的顺畅通信和交互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物联网标准与协议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物联网标准化组织与发展趋势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1.物联网标准化组织包括IETF、3GPP、ONEM2M等。</a:t>
            </a:r>
          </a:p>
          <a:p>
            <a:r>
              <a:t>2.物联网标准化发展趋势是向着互联互通、安全可靠、智能高效的方向发展。</a:t>
            </a:r>
          </a:p>
          <a:p>
            <a:r>
              <a:t>3.未来物联网标准化需要更加注重隐私保护和数据安全。</a:t>
            </a:r>
          </a:p>
          <a:p>
            <a:r>
              <a:t>物联网标准化组织包括IETF、3GPP、ONEM2M等，这些组织致力于制定和推广物联网相关标准和协议，促进物联网技术的发展和应用。物联网标准化发展趋势是向着互联互通、安全可靠、智能高效的方向发展，未来需要更加注重隐私保护和数据安全，确保物联网技术的健康发展和应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物联网协议与标准化的挑战与机遇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1.物联网协议与标准化的挑战包括技术复杂性、安全隐患、标准碎片化等。</a:t>
            </a:r>
          </a:p>
          <a:p>
            <a:r>
              <a:t>2.物联网协议与标准化的机遇在于促进产业协同发展、提升设备兼容性、降低开发成本等。</a:t>
            </a:r>
          </a:p>
          <a:p>
            <a:r>
              <a:t>3.未来需要加强技术创新和标准化工作，推动物联网技术的普及和发展。</a:t>
            </a:r>
          </a:p>
          <a:p>
            <a:r>
              <a:t>物联网协议与标准化的挑战包括技术复杂性、安全隐患、标准碎片化等，这些问题制约了物联网技术的发展和应用。然而，物联网协议与标准化的机遇在于促进产业协同发展、提升设备兼容性、降低开发成本等，这将为物联网技术的应用和发展带来更多机遇。未来需要加强技术创新和标准化工作，推动物联网技术的普及和发展，促进产业的升级和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物联网安全挑战与威胁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物联网标准与安全性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物联网安全挑战与威胁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设备安全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1.设备漏洞：物联网设备通常包含多种硬件和软件组件，这些组件可能存在漏洞，被攻击者利用来进行恶意操作。</a:t>
            </a:r>
          </a:p>
          <a:p>
            <a:r>
              <a:t>2.设备认证：物联网设备需要进行身份认证以确保设备的安全性，但是一些设备可能没有足够的安全措施，使得攻击者可以轻松地伪造或篡改设备身份。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数据安全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1.数据加密：物联网设备传输的数据需要加密以确保数据的机密性，但是一些设备可能没有足够的安全措施，使得攻击者可以轻松地窃取或篡改数据。</a:t>
            </a:r>
          </a:p>
          <a:p>
            <a:r>
              <a:t>2.数据隐私：物联网设备收集的数据可能包含用户的个人隐私信息，需要采取措施确保数据的隐私保护。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物联网安全挑战与威胁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网络安全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1.网络攻击：物联网设备可能会遭受网络攻击，如拒绝服务攻击、中间人攻击等，需要采取措施加强设备的网络安全防护。</a:t>
            </a:r>
          </a:p>
          <a:p>
            <a:r>
              <a:t>2.网络边界：物联网设备需要与外部网络进行通信，需要明确网络边界并加强边界安全防护。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应用安全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1.应用漏洞：物联网设备的应用程序可能存在漏洞，被攻击者利用来进行恶意操作，需要加强应用程序的安全性测试和修复漏洞。</a:t>
            </a:r>
          </a:p>
          <a:p>
            <a:r>
              <a:t>2.权限提升：物联网设备的应用程序可能需要不同的权限来进行操作，需要采取措施防止权限提升攻击。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物联网安全挑战与威胁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云安全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1.云存储安全：物联网设备的数据可能需要存储在云端，需要采取措施确保云存储的安全性，防止数据被窃取或篡改。</a:t>
            </a:r>
          </a:p>
          <a:p>
            <a:r>
              <a:t>2.云服务安全：物联网设备可能需要使用云服务来进行数据处理和分析，需要确保云服务的安全性，防止服务被攻击或滥用。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法规与合规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1.法规遵守：物联网设备需要遵守相关的网络安全法规和标准，确保设备的安全性和隐私保护。</a:t>
            </a:r>
          </a:p>
          <a:p>
            <a:r>
              <a:t>2.合规审计：需要对物联网设备进行合规审计，检查设备是否符合相关法规和标准的要求，确保设备的安全性和合规性。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安全标准与法规概述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物联网标准与安全性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安全标准与法规概述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物联网安全标准的重要性：随着物联网技术的快速发展，安全问题日益突出，制定统一的安全标准成为保障物联网安全的关键。物联网安全标准旨在确保设备的互操作性、数据的机密性和完整性，以及网络的安全性。</a:t>
            </a:r>
          </a:p>
          <a:p>
            <a:r>
              <a:t>2.国内外安全法规概览：各国纷纷出台物联网安全法规，加强对物联网设备的监管和保护。我国也相继颁布了一系列政策法规，明确物联网安全要求，推动物联网产业的健康发展。</a:t>
            </a:r>
          </a:p>
          <a:p>
            <a:r>
              <a:t>3.安全法规的监管作用：物联网安全法规通过强制要求厂商遵循一定的安全标准和规范，确保产品的安全性。同时，法规还有助于保护消费者权益，提高物联网行业的整体安全水平。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数据加密与隐私保护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1.数据加密的必要性：物联网设备产生的数据量大且敏感，数据加密成为保护数据机密性的重要手段。通过使用加密算法，确保数据在传输和存储过程中的安全性。</a:t>
            </a:r>
          </a:p>
          <a:p>
            <a:r>
              <a:t>2.隐私保护法规的要求：各国对物联网设备的隐私保护提出了严格要求，包括用户数据匿名化、授权访问等。厂商需遵循相关法规，保障用户隐私权益。</a:t>
            </a:r>
          </a:p>
          <a:p>
            <a:r>
              <a:t>3.隐私泄露的风险与应对：物联网设备隐私泄露事件时有发生，给用户带来严重损失。厂商需加强设备安全设计，防范隐私泄露风险，同时用户也需提高安全意识，确保个人隐私安全。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安全标准与法规概述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安全标准与法规概述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设备安全与漏洞管理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1.设备安全的重要性：物联网设备自身的安全性对整个网络的安全至关重要。厂商需加强设备的安全设计，提高设备的抗攻击能力。</a:t>
            </a:r>
          </a:p>
          <a:p>
            <a:r>
              <a:t>2.漏洞管理的挑战：物联网设备种类繁多，漏洞管理面临较大挑战。厂商需建立完善的漏洞管理机制，及时发现并修复漏洞，减少被攻击的风险。</a:t>
            </a:r>
          </a:p>
          <a:p>
            <a:r>
              <a:t>3.安全更新的持续性：随着技术的不断发展，物联网设备需持续进行安全更新，确保设备的安全性得到持续提升。厂商需提供定期的安全更新服务，保障设备的长期安全。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https://d.book118.com/088143060034006040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物联网定义与概述</vt:lpstr>
      <vt:lpstr> 物联网定义与概述</vt:lpstr>
      <vt:lpstr> 物联网标准与协议</vt:lpstr>
      <vt:lpstr> 物联网标准与协议</vt:lpstr>
      <vt:lpstr> 物联网标准与协议</vt:lpstr>
      <vt:lpstr> 物联网标准与协议</vt:lpstr>
      <vt:lpstr> 物联网安全挑战与威胁</vt:lpstr>
      <vt:lpstr> 物联网安全挑战与威胁</vt:lpstr>
      <vt:lpstr> 物联网安全挑战与威胁</vt:lpstr>
      <vt:lpstr> 物联网安全挑战与威胁</vt:lpstr>
      <vt:lpstr> 安全标准与法规概述</vt:lpstr>
      <vt:lpstr> 安全标准与法规概述</vt:lpstr>
      <vt:lpstr> 安全标准与法规概述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2024-09-18T12:57:54.598</cp:lastPrinted>
  <dcterms:created xsi:type="dcterms:W3CDTF">2024-09-18T04:57:54Z</dcterms:created>
  <dcterms:modified xsi:type="dcterms:W3CDTF">2024-09-18T04:57:56Z</dcterms:modified>
</cp:coreProperties>
</file>