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891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754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46747E-C9BC-4BF6-9326-0BCB1DF78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F2EF6F-A71D-495D-BF41-2682E0BBD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FCFD81-DC1F-4491-AC26-B347DB469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F953EA-1111-4440-BBF0-5309EE7C3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C5DA4B-28CD-4999-81E7-E75A413A4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64143A-A424-4E72-9524-81F21C65A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CE79A7-A185-442D-8350-81D9C03AA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778656-E32B-477E-AED8-1095435C5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CB3502-499E-491B-92ED-F2D34A85A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326C25-C44C-4C92-968F-1EE3F9762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8B5B8C-E60F-4D11-A4D6-5452E7871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8904" r:id="rId2"/>
    <p:sldLayoutId id="2147498905" r:id="rId3"/>
    <p:sldLayoutId id="2147498906" r:id="rId4"/>
    <p:sldLayoutId id="2147498907" r:id="rId5"/>
    <p:sldLayoutId id="2147498908" r:id="rId6"/>
    <p:sldLayoutId id="2147498909" r:id="rId7"/>
    <p:sldLayoutId id="2147498910" r:id="rId8"/>
    <p:sldLayoutId id="2147498911" r:id="rId9"/>
    <p:sldLayoutId id="2147498912" r:id="rId10"/>
    <p:sldLayoutId id="2147498913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34.xml" /><Relationship Id="rId3" Type="http://schemas.openxmlformats.org/officeDocument/2006/relationships/tags" Target="../tags/tag735.xml" /><Relationship Id="rId4" Type="http://schemas.openxmlformats.org/officeDocument/2006/relationships/tags" Target="../tags/tag736.xml" /><Relationship Id="rId5" Type="http://schemas.openxmlformats.org/officeDocument/2006/relationships/tags" Target="../tags/tag737.xml" /><Relationship Id="rId6" Type="http://schemas.openxmlformats.org/officeDocument/2006/relationships/tags" Target="../tags/tag738.xml" /><Relationship Id="rId7" Type="http://schemas.openxmlformats.org/officeDocument/2006/relationships/tags" Target="../tags/tag739.xml" /><Relationship Id="rId8" Type="http://schemas.openxmlformats.org/officeDocument/2006/relationships/tags" Target="../tags/tag740.xml" /><Relationship Id="rId9" Type="http://schemas.openxmlformats.org/officeDocument/2006/relationships/tags" Target="../tags/tag7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0.xml" /><Relationship Id="rId11" Type="http://schemas.openxmlformats.org/officeDocument/2006/relationships/tags" Target="../tags/tag751.xml" /><Relationship Id="rId12" Type="http://schemas.openxmlformats.org/officeDocument/2006/relationships/tags" Target="../tags/tag752.xml" /><Relationship Id="rId13" Type="http://schemas.openxmlformats.org/officeDocument/2006/relationships/tags" Target="../tags/tag753.xml" /><Relationship Id="rId2" Type="http://schemas.openxmlformats.org/officeDocument/2006/relationships/tags" Target="../tags/tag742.xml" /><Relationship Id="rId3" Type="http://schemas.openxmlformats.org/officeDocument/2006/relationships/tags" Target="../tags/tag743.xml" /><Relationship Id="rId4" Type="http://schemas.openxmlformats.org/officeDocument/2006/relationships/tags" Target="../tags/tag744.xml" /><Relationship Id="rId5" Type="http://schemas.openxmlformats.org/officeDocument/2006/relationships/tags" Target="../tags/tag745.xml" /><Relationship Id="rId6" Type="http://schemas.openxmlformats.org/officeDocument/2006/relationships/tags" Target="../tags/tag746.xml" /><Relationship Id="rId7" Type="http://schemas.openxmlformats.org/officeDocument/2006/relationships/tags" Target="../tags/tag747.xml" /><Relationship Id="rId8" Type="http://schemas.openxmlformats.org/officeDocument/2006/relationships/tags" Target="../tags/tag748.xml" /><Relationship Id="rId9" Type="http://schemas.openxmlformats.org/officeDocument/2006/relationships/tags" Target="../tags/tag74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14307103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有效的新员工入职培训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新员工入职培训的重要性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制定培训计划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培训内容和课程设计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培训方法和技巧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培训效果评估和反馈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新员工入职培训的重要性</a:t>
            </a:r>
            <a:endParaRPr lang="zh-CN" altLang="en-US"/>
          </a:p>
        </p:txBody>
      </p:sp>
      <p:sp>
        <p:nvSpPr>
          <p:cNvPr id="105101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75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帮助新员工快速融入团队</a:t>
            </a:r>
            <a:endParaRPr lang="zh-CN" altLang="en-US"/>
          </a:p>
        </p:txBody>
      </p:sp>
      <p:sp>
        <p:nvSpPr>
          <p:cNvPr id="105175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75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75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75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76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提高工作效率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76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促进团队凝聚力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76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降低员工流失率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76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提升企业形象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205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提高新员工的工作技能和效率</a:t>
            </a:r>
            <a:endParaRPr lang="zh-CN" altLang="en-US"/>
          </a:p>
        </p:txBody>
      </p:sp>
      <p:sp>
        <p:nvSpPr>
          <p:cNvPr id="105205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5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205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6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06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6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206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6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07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提升职业竞争力，为未来发展奠定基础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07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减少培训成本，增加企业效益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07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掌握基本工作技能，提高工作效率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07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快速融入团队，发挥个人优势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https://d.book118.com/088143071034006040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3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5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4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有效的新员工入职培训</vt:lpstr>
      <vt:lpstr>目录</vt:lpstr>
      <vt:lpstr>单击添加章节标题</vt:lpstr>
      <vt:lpstr>新员工入职培训的重要性</vt:lpstr>
      <vt:lpstr>帮助新员工快速融入团队</vt:lpstr>
      <vt:lpstr>提高新员工的工作技能和效率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2024-09-18T12:57:57.634</cp:lastPrinted>
  <dcterms:created xsi:type="dcterms:W3CDTF">2024-09-18T04:57:57Z</dcterms:created>
  <dcterms:modified xsi:type="dcterms:W3CDTF">2024-09-18T04:58:00Z</dcterms:modified>
</cp:coreProperties>
</file>