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0C897-F328-43E2-938C-BBAECEB70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8C6F8-572F-48B0-9EA3-BE990AEA5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7A174-E772-444A-BFF1-9F305593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572B8-85FF-4EAA-AF1E-012DEFAC3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D3541-1BA9-429E-B36F-4823C15B4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35C343-9DBF-4117-8348-FD047B62D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46D5B0-2511-45BE-8212-E1DAA1DD6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379D5-A269-4220-A837-3FE3A25A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C9DA8-7F5E-4319-A376-271BEF32F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46F63-FC2E-43D4-BEE7-088E32655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B7982-FD5D-481A-B3CE-C58BA2EB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00244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企业风险管理与技术创新的协同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技术创新及其在企业中作用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企业风险管理与技术创新关系探讨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实现企业风险管理与技术创新协同策略建议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协同风险管理与技术创新的重要性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在激烈的市场竞争中，企业需将风险管理与技术创新紧密结合，以应对不断变化的市场环境和风险挑战。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全球化背景下企业面临的风险挑战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随着全球化的深入发展，企业在面临更广阔市场机遇的同时，也需应对政治、经济、社会等多方面的复杂风险。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技术创新对企业风险管理的新要求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技术创新在为企业带来竞争优势的同时，也带来了新的风险和挑战，如技术泄露、网络安全等。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本报告旨在探讨企业风险管理与技术创新的协同作用，提出相应的策略和建议，以帮助企业实现可持续发展。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本报告将围绕企业风险管理与技术创新的协同，从理论框架、现状分析、实践案例等方面进行深入研究。同时，报告还将涉及不同行业和企业的风险管理实践和技术创新案例。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风险通常指未来不确定性对企业目标实现的影响，包括负面影响（损失）和正面影响（机会）。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根据来源和性质，风险可分为战略风险、市场风险、信用风险、操作风险、合规风险等。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包括风险识别、评估、监控和报告等环节，形成一个持续循环的过程。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企业可采取风险规避、降低、分担和接受等策略，根据实际情况灵活应对。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风险管理流程与策略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随着企业规模扩大和市场竞争加剧，风险管理逐渐成为企业核心竞争力之一，但实践中仍存在重视程度不够、管理体系不完善等问题。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包括风险识别不准确、评估方法不科学、监控手段不足、报告机制不健全等，需要企业不断完善风险管理体系和提高风险管理能力。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技术创新及其在企业中作用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技术创新是指企业应用创新的知识和新技术、新工艺，采用新的生产方式和经营管理模式，提高产品质量，开发生产新的产品，提供新的服务，占据市场并实现市场价值。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技术创新过程中存在诸多不确定因素，如技术可行性、市场接受度等，因此具有一定的风险性。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成功的技术创新往往能为企业带来显著的竞争优势和经济效益。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技术创新涉及对未知领域的探索，需要企业具备敢于尝试、勇于创新的精神。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技术创新对企业发展影响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技术创新是企业核心竞争力的重要来源，通过技术创新，企业可以开发出具有自主知识产权的产品和技术，从而在市场上获得竞争优势。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推动产业升级和转型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技术创新能够推动产业升级和转型，使企业适应市场需求的变化，实现可持续发展。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提高企业经济效益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技术创新可以降低生产成本、提高产品质量和附加值，从而增加企业盈利空间。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企业技术创新投入不足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许多企业在技术创新方面的投入不足，缺乏足够的研发经费和人才支持，制约了技术创新的发展。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技术创新成果转化难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一些企业在技术创新过程中取得了成果，但由于缺乏有效的转化机制和市场需求对接不畅等原因，导致创新成果难以转化为实际生产力。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企业技术创新环境有待改善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当前，企业技术创新环境还存在一些问题，如政策支持不足、知识产权保护不力、创新文化氛围不浓等，需要政府和社会各方面共同努力加以改善。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企业技术创新现状分析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https://d.book118.com/095000244141011112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2024-09-18T21:00:03.752</cp:lastPrinted>
  <dcterms:created xsi:type="dcterms:W3CDTF">2024-09-18T13:00:03Z</dcterms:created>
  <dcterms:modified xsi:type="dcterms:W3CDTF">2024-09-18T13:00:05Z</dcterms:modified>
</cp:coreProperties>
</file>