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5782-D7CD-4FFD-A1EA-D46B8C6AB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984B4-1615-4018-967E-4C3BD2490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D92911-12C3-4CDC-A554-B011E038B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87B14-C57D-40BE-8605-17DD03CF4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C19109-7ED0-4C75-BAA7-27D46437C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24BBA3-3B8E-4778-8A40-260A40494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B4327D-8DBD-4E11-B140-41F9F3BE6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6C3540-49A8-45EA-B4D7-F8FA4962D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CA993-1884-484E-9105-4F2E3B72D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02115-17E1-4B8E-9328-701E658F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88154-F757-40A2-927D-17FE061A5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001343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支气管肿瘤日常护理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了解支气管肿瘤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支气管肿瘤的日常护理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预防支气管肿瘤的措施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治疗过程中的护理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了解支气管肿瘤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32" b="26832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67" b="23267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支气管肿瘤的类型包括腺癌、鳞状细胞癌、小细胞癌等，不同类型的症状和治疗方式有所不同。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支气管肿瘤是指发生在支气管及其周围组织的肿瘤，可分为良性肿瘤和恶性肿瘤。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406" r="640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支气管肿瘤的病因较为复杂，可能与长期吸烟、空气污染、职业暴露等因素有关。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长期吸烟、空气污染、职业暴露、遗传因素等都是支气管肿瘤发病的高危因素。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支气管肿瘤的症状包括咳嗽、咳痰、呼吸困难、胸痛等，其中咳嗽是最常见的症状。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支气管肿瘤在早期可能无明显表现，随着病情发展，可能出现痰中带血、声音嘶哑等症状，严重时可出现呼吸困难和胸痛。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支气管肿瘤的日常护理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患者在进食时应注意细嚼慢咽，避免因吞咽过快导致呛咳或窒息。同时，应保持口腔卫生，定期刷牙、漱口，以预防口腔感染。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支气管肿瘤患者应保持均衡饮食，多摄入富含蛋白质、维生素和矿物质的食物，如新鲜蔬菜、水果、全谷类和豆类等。同时，应避免食用辛辣、油腻和刺激性食物，以免加重病情。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针对患者的具体情况，可咨询专业营养师制定个性化的饮食计划，以满足患者的营养需求，促进康复。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4762" b="4762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4762" b="4762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支气管肿瘤患者应根据自身情况适当进行运动，如散步、太极拳等轻度有氧运动，以增强体质、提高免疫力。但应避免剧烈运动，以免加重病情。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患者在运动时应避免吸入冷空气和烟尘等刺激性气体，以免刺激呼吸道，加重咳嗽、气喘等症状。同时，应避免在空气质量差的环境中进行运动。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支气管肿瘤患者应保持充足的休息时间，避免疲劳和过度紧张。同时，应保持良好的睡眠质量，以促进康复。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支气管肿瘤患者容易出现焦虑、抑郁等不良情绪，家属和医护人员应及时关注患者的心理状态，给予关爱和支持。同时，可采用心理疏导、放松训练等方法帮助患者缓解不良情绪。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患者可通过听音乐、阅读、绘画等方式进行情绪调节，以保持心情愉悦、平静。同时，可与亲友交流、分享感受，以获得情感支持。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支气管肿瘤患者在治疗过程中应保持积极乐观的心态，相信自己能够战胜疾病。同时，可参加一些有益身心的活动，如瑜伽、冥想等，以增强自信心和应对能力。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7065" r="7065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心理护理与情绪管理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预防支气管肿瘤的措施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https://d.book118.com/095001343313011044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2024-09-07T10:01:41.890</cp:lastPrinted>
  <dcterms:created xsi:type="dcterms:W3CDTF">2024-09-07T02:01:41Z</dcterms:created>
  <dcterms:modified xsi:type="dcterms:W3CDTF">2024-09-07T02:01:43Z</dcterms:modified>
</cp:coreProperties>
</file>