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83C1E-281F-4956-9638-201F23AD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6F001-286A-479C-B8AB-D0681B33E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876CF-608C-4EBD-A4A7-68106814C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1359C-4FAE-43F4-8789-189A0A4D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AD6AA-5DFA-41DF-B46C-CEB1DD79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76031-0107-49C9-AD33-714F23429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333FE-47F5-44D6-8BF5-E16F57A1C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6E3C5-A877-4EEF-B123-7FD5F1F00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A0549-E065-4C68-B12E-FC69EB4B9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A2CC1-4607-4EB2-A898-1493EA7A7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29DBE-EDED-4A1D-9156-FCB95B3A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02012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改善护理服务计划方案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改善护理服务的关键措施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社会对护理服务的需求增加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随着社会老龄化加剧和医疗技术的进步，社会对护理服务的需求不断增加，对护理服务的质量要求也越来越高。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护理服务改革势在必行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为了满足社会需求和提高护理服务质量，护理服务改革势在必行，需要制定针对性的改善计划。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当前护理服务存在的问题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护理服务在实践中存在诸多问题，如服务质量不高、护士与患者沟通不足、护理操作不规范等。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769" b="287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通过实施改善护理服务计划，提高护理服务质量，满足患者需求，提升患者满意度。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改善护理服务计划对于提高医疗质量和保障患者安全具有重要意义，同时也有助于提升护士的职业素养和服务意识，促进护理事业的健康发展。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当前护理服务现状分析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部分护理人员在执行护理操作时未能遵循标准流程，导致护理效果不佳。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缺乏人文关怀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护理人员与患者及家属之间的沟通不足，影响患者对护理服务的理解和配合。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护理服务中缺乏对患者心理、情感需求的关注和关怀，影响患者舒适度。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患者对护理服务整体评价不高，满意度较低。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患者对护理人员的专业水平和服务态度存在质疑。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患者对护理服务的需求和期望未能得到满足。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护理人员工作压力大，工作负荷过重，导致服务质量下降。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护理人员职业发展空间有限，晋升机会少，影响工作积极性和职业发展。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护理人员缺乏专业培训和继续教育机会，专业技能提升受限。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护理人员的工作压力和职业发展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改善护理服务的关键措施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定期为护理人员提供专业培训，提高护理技能和服务水平。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引入先进的医疗设备和护理工具，提高护理效率和安全性。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优化护理流程，确保患者得到及时、准确、专业的护理服务。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积极了解患者的需求和意见，及时解决患者的问题和困扰。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建立多种沟通渠道，方便患者与护理人员之间的联系和交流。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定期调查反馈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定期对患者进行满意度调查，及时了解患者的反馈和评价，针对性地改进服务。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497" r="84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99" r="959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关注护理人员的工作状况和职业发展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合理排班制度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建立合理的排班制度，确保护理人员有足够的休息时间，避免过度劳累。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为护理人员提供心理支持服务，缓解工作压力和不良情绪。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为护理人员提供职业发展规划和晋升机会，激励他们不断提高自身素质和能力。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实施计划和时间表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https://d.book118.com/095002012313011044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2024-09-07T10:01:43.872</cp:lastPrinted>
  <dcterms:created xsi:type="dcterms:W3CDTF">2024-09-07T02:01:43Z</dcterms:created>
  <dcterms:modified xsi:type="dcterms:W3CDTF">2024-09-07T02:01:45Z</dcterms:modified>
</cp:coreProperties>
</file>