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EFE2D-929A-4D2F-8307-8D4F42567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1887F-DC31-40D7-81DA-D9A5CF126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DB2E6-FD7A-4999-A60F-8CCCC066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2762A-B19E-449A-BBB8-757F496F4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9AAE1-7A4E-4ED3-A354-2DD7397B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D9FB5-CF59-4A57-AE77-9D977E259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1F53D-124A-49ED-A6BE-961015895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397CB-9BCB-49EC-B097-0C1EBC4AA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BA00F-332C-43A1-A0FF-11C76A32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0D44-EA90-4C8D-A365-793200AF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B5FEB-8705-4C08-BE79-3FA4C79A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408" r:id="rId2"/>
    <p:sldLayoutId id="2147488409" r:id="rId3"/>
    <p:sldLayoutId id="2147488410" r:id="rId4"/>
    <p:sldLayoutId id="2147488411" r:id="rId5"/>
    <p:sldLayoutId id="2147488412" r:id="rId6"/>
    <p:sldLayoutId id="2147488413" r:id="rId7"/>
    <p:sldLayoutId id="2147488414" r:id="rId8"/>
    <p:sldLayoutId id="2147488415" r:id="rId9"/>
    <p:sldLayoutId id="2147488416" r:id="rId10"/>
    <p:sldLayoutId id="214748841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030231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心理健康教育与心理感知的培养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心理健康教育资源的整合与利用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心理健康教育的评价与反馈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心理感知的培养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心理健康教育的方法与途径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心理健康对个人发展的影响</a:t>
            </a:r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心理健康影响个人的情绪和情感体验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心理健康影响个人的行为和人际关系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心理健康影响个人的学习和工作效率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心理健康影响个人的自我认知和幸福感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心理健康教育的必要性</a:t>
            </a:r>
            <a:endParaRPr lang="zh-CN" altLang="en-US"/>
          </a:p>
        </p:txBody>
      </p:sp>
      <p:sp>
        <p:nvSpPr>
          <p:cNvPr id="10491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提高社会文明程度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促进个体全面健康发展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预防和解决心理问题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培养良好心理品质和健全人格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心理健康教育在教育体系中的地位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心理健康教育有助于提高学生的心理素质和应对能力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心理健康教育是促进学生全面发展的重要组成部分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心理健康教育是预防心理问题和促进心理健康的重要手段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心理健康教育是学校教育的重要组成部分，需要得到充分重视和落实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心理感知的培养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心理感知的定义与作用</a:t>
            </a:r>
            <a:endParaRPr lang="zh-CN" altLang="en-US"/>
          </a:p>
        </p:txBody>
      </p:sp>
      <p:sp>
        <p:nvSpPr>
          <p:cNvPr id="104939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心理感知的定义：指个体对外界刺激的感知、理解和反应能力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心理感知的作用：有助于提高个体的心理素质，增强适应能力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心理感知的培养方法：通过心理训练、心理咨询等方式提高心理感知能力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心理感知在教育中的应用：在教学中注重培养学生的心理感知能力，提高学生的学习效果和综合素质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心理感知的培养方法</a:t>
            </a:r>
            <a:endParaRPr lang="zh-CN" altLang="en-US"/>
          </a:p>
        </p:txBody>
      </p:sp>
      <p:sp>
        <p:nvSpPr>
          <p:cNvPr id="104946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自我认知：了解自己的情绪、想法和行为，认识自己的优点和缺点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情绪管理：学会控制自己的情绪，保持冷静和理智，避免冲动和过激行为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社交技巧：学会与他人沟通和交往，建立良好的人际关系，避免孤独和隔离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心理调适：学会调整自己的心态，面对压力和挫折时保持积极和乐观的态度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心理感知在个人发展中的作用</a:t>
            </a:r>
            <a:endParaRPr lang="zh-CN" altLang="en-US"/>
          </a:p>
        </p:txBody>
      </p:sp>
      <p:sp>
        <p:nvSpPr>
          <p:cNvPr id="104953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增强人际交往能力：更好地理解他人，建立良好的人际关系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提高自我认知：了解自己的情绪、需求和价值观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促进心理健康：及时发现和解决心理问题，保持心理健康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提高决策能力：更好地分析和评估各种情况，做出明智的决策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心理健康教育的方法与途径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https://d.book118.com/095003023101011044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心理健康教育与心理感知的培养</vt:lpstr>
      <vt:lpstr>目录</vt:lpstr>
      <vt:lpstr>单击添加章节标题</vt:lpstr>
      <vt:lpstr>心理健康教育的重要性</vt:lpstr>
      <vt:lpstr>心理健康对个人发展的影响</vt:lpstr>
      <vt:lpstr>心理健康教育的必要性</vt:lpstr>
      <vt:lpstr>心理健康教育在教育体系中的地位</vt:lpstr>
      <vt:lpstr>心理感知的培养</vt:lpstr>
      <vt:lpstr>心理感知的定义与作用</vt:lpstr>
      <vt:lpstr>心理感知的培养方法</vt:lpstr>
      <vt:lpstr>心理感知在个人发展中的作用</vt:lpstr>
      <vt:lpstr>心理健康教育的方法与途径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2024-09-06T11:58:07.604</cp:lastPrinted>
  <dcterms:created xsi:type="dcterms:W3CDTF">2024-09-06T03:58:07Z</dcterms:created>
  <dcterms:modified xsi:type="dcterms:W3CDTF">2024-09-06T03:58:09Z</dcterms:modified>
</cp:coreProperties>
</file>