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8FA16-A491-44E9-A9F0-70C8D846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16584-DB32-4132-A53D-2EBD153C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041A0-1ABC-4852-A14E-CB782985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AA625-7303-45FA-A65E-E4930F668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03A3F-A9ED-4F47-B4FD-EF9FFD86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0CBFB-D31B-40A8-B53E-BC0FFE9E5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BBB05-4077-4D35-93D3-91893329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956AA-E47B-43E5-83B2-11228D7E3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354D9-0F3F-41AC-A096-3D3145DA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6B3B2-4670-4DB3-B51E-7B6E42313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98B3F-EFCF-4A91-8B11-1A55D38D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03243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护理授课比赛PPT及教案-急诊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急诊护理中的沟通与协作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57" r="331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急诊护理是针对急危重症患者提供的紧急、专业、高效的护理服务，旨在挽救生命、缓解症状、促进康复。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快速反应、专业性强、团队协作、跨学科合作、紧急应变。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及时有效的急诊护理能够挽救患者的生命，减少病死率。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保障患者生命安全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专业的急诊护理能够提高救治成功率，减少并发症和后遗症。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提高救治成功率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急诊护理能够快速缓解患者的症状和痛苦，提高患者的生活质量。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缓解患者痛苦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急诊护理能够合理利用医疗资源，提高医疗效率。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促进医疗资源合理利用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急诊护理的发展历程可追溯到20世纪初，经历了从无到有、从简单到复杂的过程。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随着医学技术的不断进步，急诊护理将朝着更加专业、高效、人性化的方向发展。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包括心肺复苏（CPR）、止血、呼吸道管理和复苏药物使用等。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基础生命支持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高级生命支持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包括高级创伤生命支持（ATLS）、高级心血管生命支持（ACLS）等。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如气管插管、心电监护、除颤等。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快速评估伤员状况，确定优先处理顺序。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止血与控制出血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采用适当的止血方法，如加压包扎、止血带等。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创伤包扎与固定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正确使用绷带、夹板等工具，保持伤员体位稳定。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如心率、血压、呼吸、体温等。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监测和调整患者的电解质和酸碱平衡。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维持水电解质平衡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如机械通气、血液滤过等。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器官功能支持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重症监护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https://d.book118.com/095003243322011100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2024-09-08T21:55:25.836</cp:lastPrinted>
  <dcterms:created xsi:type="dcterms:W3CDTF">2024-09-08T13:55:25Z</dcterms:created>
  <dcterms:modified xsi:type="dcterms:W3CDTF">2024-09-08T13:55:27Z</dcterms:modified>
</cp:coreProperties>
</file>