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09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8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57FA93-B0A5-4252-B0CC-2952E1E44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CD4910-CDB2-42A2-9706-49567CBEE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B6788B-6706-4139-9FE1-B0C380B78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10F94B-A943-4C0A-9923-13CEFE5D3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058FF0-7887-4F4A-A14B-A65FEC50A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2D7229-9AD4-43C5-BA0D-DC108B01B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30E794-13D2-42D1-B5C0-35D0940AC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6B89F1-371E-485E-9BAB-41D4F8186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4248A-B931-4972-9AE6-2369DAC41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CE8C3-96E4-405C-819F-09B9C4DBF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1F10B-F896-4592-904E-A1E342083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8086" r:id="rId2"/>
    <p:sldLayoutId id="2147498087" r:id="rId3"/>
    <p:sldLayoutId id="2147498088" r:id="rId4"/>
    <p:sldLayoutId id="2147498089" r:id="rId5"/>
    <p:sldLayoutId id="2147498090" r:id="rId6"/>
    <p:sldLayoutId id="2147498091" r:id="rId7"/>
    <p:sldLayoutId id="2147498092" r:id="rId8"/>
    <p:sldLayoutId id="2147498093" r:id="rId9"/>
    <p:sldLayoutId id="2147498094" r:id="rId10"/>
    <p:sldLayoutId id="214749809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0040232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广西桂林漓江风景区旅游策划案例分析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旅游策划目标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旅游策划方案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旅游营销策略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旅游服务设施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漓江风景区概况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漓江风景区概况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地理位置和特色</a:t>
            </a:r>
            <a:endParaRPr lang="zh-CN" altLang="en-US"/>
          </a:p>
        </p:txBody>
      </p:sp>
      <p:sp>
        <p:nvSpPr>
          <p:cNvPr id="104890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0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地理位置：位于广西壮族自治区东北部，桂林市区的南部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1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特色：以山水田园风光和喀斯特地貌景观为主，是世界自然遗产地和国家级风景名胜区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1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主要景点：漓江、象山、龙胜等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2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气候条件：亚热带湿润气候，四季分明，雨量充沛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自然资源和景观</a:t>
            </a:r>
            <a:endParaRPr lang="zh-CN" altLang="en-US"/>
          </a:p>
        </p:txBody>
      </p:sp>
      <p:sp>
        <p:nvSpPr>
          <p:cNvPr id="104896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山水相依：漓江风景区以山水甲天下而闻名，拥有独特的喀斯特地貌和美丽的自然风光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四季皆宜：景区内四季分明，每个季节都有不同的景观变化，吸引着游客前来游览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生物多样性：景区内拥有丰富的动植物资源，是生态旅游的胜地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景观组合：漓江风景区内的景点众多，如象鼻山、阳朔西街等，各具特色，为游客提供了多样化的旅游体验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历史文化和背景</a:t>
            </a:r>
            <a:endParaRPr lang="zh-CN" altLang="en-US"/>
          </a:p>
        </p:txBody>
      </p:sp>
      <p:sp>
        <p:nvSpPr>
          <p:cNvPr id="1049022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漓江风景区是中国著名的风景名胜区之一，拥有壮丽的自然风光和丰富的历史文化底蕴。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漓江风景区历史悠久，早在秦始皇时期就已开始开发，后来逐渐成为南方重要的政治、经济和文化中心。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漓江风景区拥有独特的民俗文化和地方特色，如壮族的歌舞、瑶族的刺绣等，为游客提供了丰富的文化体验。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漓江风景区的自然景观和人文景观相得益彰，共同构成了其独特的旅游魅力，吸引了大量国内外游客前来观光旅游。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旅游策划目标</a:t>
            </a:r>
            <a:endParaRPr lang="zh-CN" altLang="en-US"/>
          </a:p>
        </p:txBody>
      </p:sp>
      <p:sp>
        <p:nvSpPr>
          <p:cNvPr id="10490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提升游客体验</a:t>
            </a:r>
            <a:endParaRPr lang="zh-CN" altLang="en-US"/>
          </a:p>
        </p:txBody>
      </p:sp>
      <p:sp>
        <p:nvSpPr>
          <p:cNvPr id="1049100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增加互动体验项目，提高游客参与度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加强旅游服务，提高服务质量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提升景区设施，提高游客舒适度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2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优化旅游路线，提供更多选择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促进当地经济发展</a:t>
            </a:r>
            <a:endParaRPr lang="zh-CN" altLang="en-US"/>
          </a:p>
        </p:txBody>
      </p:sp>
      <p:sp>
        <p:nvSpPr>
          <p:cNvPr id="104916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促进当地经济发展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提高漓江风景区的知名度和美誉度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吸引更多游客前来旅游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提升当地居民的生活质量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保护自然环境和文化遗产</a:t>
            </a:r>
            <a:endParaRPr lang="zh-CN" altLang="en-US"/>
          </a:p>
        </p:txBody>
      </p:sp>
      <p:sp>
        <p:nvSpPr>
          <p:cNvPr id="104922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保护漓江风景区的自然生态平衡，实现可持续发展。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保护和传承当地文化遗产，提升旅游文化内涵。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通过合理的旅游策划，实现经济、社会和环境效益的共赢。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强化游客对自然环境和文化遗产的保护意识，促进文明旅游。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旅游策划方案</a:t>
            </a:r>
            <a:endParaRPr lang="zh-CN" altLang="en-US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旅游线路规划</a:t>
            </a:r>
            <a:endParaRPr lang="zh-CN" altLang="en-US"/>
          </a:p>
        </p:txBody>
      </p:sp>
      <p:sp>
        <p:nvSpPr>
          <p:cNvPr id="1049314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规划背景：基于市场需求和资源优势，制定具有吸引力的旅游线路。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规划目标：提高游客满意度，增加景区收入，提升景区品牌形象。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规划内容：设计多条主题线路，包括自然景观线路、文化体验线路、户外探险线路等。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实施方案：加强基础设施建设，提升服务质量，完善旅游配套设施。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景点开发和提升</a:t>
            </a:r>
            <a:endParaRPr lang="zh-CN" altLang="en-US"/>
          </a:p>
        </p:txBody>
      </p:sp>
      <p:sp>
        <p:nvSpPr>
          <p:cNvPr id="104935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景点定位：根据市场需求和竞争情况，确定漓江风景区的主题和特色。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景点规划：制定详细的建设和改造计划，包括基础设施建设、景观设计、服务配套等。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景点推广：通过广告、宣传、活动等方式，提高漓江风景区的知名度和吸引力。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景点运营：加强管理，提高服务质量，确保游客的满意度和安全。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https://d.book118.com/095004023243011110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64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广西桂林漓江风景区旅游策划案例分析</vt:lpstr>
      <vt:lpstr>目录</vt:lpstr>
      <vt:lpstr>添加章节标题</vt:lpstr>
      <vt:lpstr>漓江风景区概况</vt:lpstr>
      <vt:lpstr>地理位置和特色</vt:lpstr>
      <vt:lpstr>自然资源和景观</vt:lpstr>
      <vt:lpstr>历史文化和背景</vt:lpstr>
      <vt:lpstr>旅游策划目标</vt:lpstr>
      <vt:lpstr>提升游客体验</vt:lpstr>
      <vt:lpstr>促进当地经济发展</vt:lpstr>
      <vt:lpstr>保护自然环境和文化遗产</vt:lpstr>
      <vt:lpstr>旅游策划方案</vt:lpstr>
      <vt:lpstr>旅游线路规划</vt:lpstr>
      <vt:lpstr>景点开发和提升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2024-09-16T03:27:58.802</cp:lastPrinted>
  <dcterms:created xsi:type="dcterms:W3CDTF">2024-09-15T19:27:58Z</dcterms:created>
  <dcterms:modified xsi:type="dcterms:W3CDTF">2024-09-15T19:28:00Z</dcterms:modified>
</cp:coreProperties>
</file>