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CEED63-8C35-4950-B2C2-DB9F206AB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4C1C20-9658-490B-8398-AA7F549AB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4B29A9-1022-49B4-B639-E1B162265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198EE0-5C1E-4E9F-9754-CFC075CE10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C8C7FE-6A96-45F7-A643-DCF1050546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5DA451-B4AF-44FC-954B-58AF262708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56695D-B636-4A94-957B-C4833141B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3BE192-9981-4C76-980E-BF66CB963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7BA071-66CF-49D0-8F5E-6C2D80F63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988109-5AC0-4823-AD7E-EFD15C76B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31C081-C4A9-4DFD-BE9E-0C2C3702E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500431302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神经内科管床护理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神经内科管床护理概述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神经内科管床护理的核心技能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神经内科管床护理流程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神经内科管床护理的挑战与解决方案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神经内科管床护理的案例分析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神经内科管床护理概述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31" r="2503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神经内科管床护理是指在神经内科病房中，由专业护士为患者提供的全面护理服务，包括病情观察、生活照顾、康复指导和心理支持等。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神经内科管床护理具有专业性、全面性和个性化的特点。专业性体现在对神经系统疾病的了解和护理技能的掌握；全面性要求综合考虑患者的生理、心理和社会需求；个性化则强调根据患者的具体情况制定针对性的护理计划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专业的神经内科管床护理能够通过病情观察、生活照顾和康复指导，帮助患者更好地恢复神经系统功能，提高生活质量。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促进患者康复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神经内科管床护理能够协助医生更好地了解患者病情，为患者提供及时、准确的医疗信息，从而提高医疗质量。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042" r="1604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958" r="1595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个性化的护理服务和心理支持能够增强患者的就医体验，提高患者满意度，促进医患关系的和谐发展。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改善患者满意度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神经内科管床护理的重要性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神经内科管床护理的发展历程可以追溯到20世纪中期，随着神经系统疾病的多样化和复杂化，专业的神经内科管床护理逐渐成为医疗体系中不可或缺的一部分。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未来，神经内科管床护理将更加注重早期康复、预防保健和慢病管理等领域的发展，同时加强与其他医疗专业的跨学科合作，为患者提供更加全面、高效的护理服务。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719" r="287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神经内科管床护理的历史与发展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神经内科管床护理的核心技能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721" r="3272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1798" r="2179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基础护理技能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基础护理技能还包括协助病人进行日常生活活动，如进食、洗漱、如厕等，以及保持病床整洁和环境卫生。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基础护理技能是神经内科管床护理的基本要求，包括但不限于测量生命体征、观察病情变化、记录护理记录等。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急救护理技能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急救护理技能是神经内科管床护理的重要技能之一，包括心肺复苏、急救药物使用、急救器械操作等。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急救护理技能要求护士能够迅速应对病人的突发状况，为病人争取宝贵的抢救时间。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康复护理技能是针对神经内科疾病的特点，注重病人的功能恢复和日常生活能力的提高。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康复护理技能包括康复评估、康复训练、康复指导等内容，要求护士具备丰富的专业知识和实践经验。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康复护理技能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心理护理技能是针对神经内科病人的心理特点，关注病人的心理健康和情感需求。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心理护理技能包括沟通技巧、心理疏导、情绪支持等内容，要求护士具备心理学和情感关怀的相关知识。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心理护理技能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健康教育技能是神经内科管床护理的重要内容之一，旨在提高病人和家属的健康意识和自我管理能力。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健康教育技能包括疾病知识讲解、健康生活方式指导、用药指导等内容，要求护士具备丰富的医学知识和良好的沟通表达能力。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4844" r="24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健康教育技能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神经内科管床护理流程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入院评估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患者基本信息收集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包括年龄、性别、病史、家族史等。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身体状况评估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对患者的认知、语言、运动等功能进行评估。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心理状况评估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评估患者的情绪状态、心理需求及应对方式。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https://d.book118.com/095004313022011101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2024-09-09T08:03:16.545</cp:lastPrinted>
  <dcterms:created xsi:type="dcterms:W3CDTF">2024-09-09T00:03:16Z</dcterms:created>
  <dcterms:modified xsi:type="dcterms:W3CDTF">2024-09-09T00:03:18Z</dcterms:modified>
</cp:coreProperties>
</file>