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9015B-292B-482C-B464-18F64C5F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F097-7A9A-4585-BC12-AFF456A88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CFA80-F5CF-4C7B-BB92-3D2DF29A1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3491C-6B62-49DE-B58C-1A6B1615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B7075-7C8A-4921-B31C-A1B5FA330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1962E-842C-4FF9-BB75-54E0A449E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418CB-A750-44E6-A895-72C8554C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1EF78-5695-4DFF-8C65-B6AB81B80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4DD78-16F3-4D96-A9D9-650AAF1F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49DB-E6F9-4991-B9E4-8D23ABBD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8BEC3-A173-457F-9448-686CACF0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11024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提高工艺水平车间技术提升计划全攻略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技术提升目标与规划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设备升级与选型策略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人员培训与技能提升途径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车间目前采用的工艺技术和设备情况，包括主要工艺流程、设备型号、技术水平等。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车间生产的产品种类、规格、质量标准和产量等。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车间工艺技术人员队伍情况，包括人员数量、技术水平、培训情况等。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现有工艺水平概述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工艺流程不够优化，生产效率低下，成本较高。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工艺技术人员技能水平不够，缺乏创新意识和能力。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设备老化严重，故障率高，影响生产稳定性和产品质量。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车间管理水平有待提高，生产计划和调度不够合理。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2144" r="221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车间建设时间较早，技术和设备水平相对较低，难以满足现代生产需求。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企业对于车间技术改造的投入不足，导致设备更新缓慢，技术难以提升。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工艺技术人员队伍整体素质不高，缺乏专业培训和技能提升机会。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车间管理体制不够完善，生产计划和调度不够科学合理，导致资源浪费和效率低下。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技术提升目标与规划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通过优化工艺流程、减少浪费和提高设备利用率，实现生产效率的提升。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降低不良品率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加强质量管控，减少生产过程中的缺陷和错误，降低不良品率。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开展技能培训和竞赛活动，提高员工的工艺水平和操作技能。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关注行业发展趋势，积极引进新技术、新工艺和新设备，提升车间技术水平。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逐步实现生产过程的自动化和智能化，提高生产效率和产品质量稳定性。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推动自动化和智能化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营造学习氛围，鼓励员工持续学习和创新，提升整体技术实力。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构建学习型组织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确保领导层对技术提升计划的重视和支持，提供必要的资源和政策支持。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加强团队协作和沟通，形成合力推动技术提升计划的实施。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建立持续改进机制，不断总结经验教训，优化工艺流程和技术方案。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重视人才培养和引进工作，为车间技术提升提供有力的人才保障。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人才培养与引进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工艺流程优化与改进方案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识别核心工艺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通过对产品制造过程的分析，确定影响产品质量、成本、交期的关键工艺。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工艺流程图绘制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采用流程图、价值流图等工具，将关键工艺流程可视化，便于分析和优化。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收集关键工艺的数据，如合格率、工时、能耗等，为优化提供依据。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关键工艺流程梳理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识别瓶颈环节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通过对生产数据的分析，找出制约产能提升的瓶颈环节。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实施方案并跟踪效果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按照解决方案实施改进措施，并持续跟踪效果，确保瓶颈问题得到有效解决。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针对瓶颈环节，制定改进措施，如设备升级、工艺改进、生产调度优化等。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瓶颈环节识别及解决方案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评估当前生产线布局的合理性，识别存在的问题，如物料搬运距离过长、设备布局不合理等。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根据分析结果，提出生产线布局调整建议，如采用U型布局、减少物料搬运距离、提高设备利用率等。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针对改进建议，制定详细的实施计划，包括时间表、资源需求、风险应对措施等。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生产线布局调整建议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设备升级与选型策略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https://d.book118.com/095011024230011101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2024-09-10T04:25:32.884</cp:lastPrinted>
  <dcterms:created xsi:type="dcterms:W3CDTF">2024-09-09T20:25:32Z</dcterms:created>
  <dcterms:modified xsi:type="dcterms:W3CDTF">2024-09-09T20:25:34Z</dcterms:modified>
</cp:coreProperties>
</file>