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0C8CAE-71F9-4436-8BDC-CDFFF7DD7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D66A2-7A10-41E3-BC5E-45CD76E9D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1CD1E2-2FA4-45DC-9144-EB34DD011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007999-4007-427B-846E-F81FA9AFCD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CBB108-D91F-42B3-A644-7E07349300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DB3C4D-7007-4FD3-9712-B60D42202F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83F0FB-5B77-4EF1-B764-242FFA46C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6C5602-09A3-43B4-806B-27C3B00FF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09B11-AEA4-44FE-80FB-CB65EAB5D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BA3CD-9311-4545-8B6D-59F1FEEAE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2CCEC-2437-49F6-8DAB-4A925361E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011310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智能文本生成算法在营销文案创作中的作用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智能文本生成算法概述
 智能文本生成算法原理
 智能文本生成算法的优势
 智能文本生成算法的局限
 智能文本生成算法在营销文案创作中的应用
 智能文本生成算法在营销文案创作中的前景
 智能文本生成算法对营销人员的影响
 智能文本生成算法的伦理和法律问题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智能文本生成算法概述</a:t>
            </a:r>
          </a:p>
        </p:txBody>
      </p:sp>
      <p:sp>
        <p:nvSpPr>
          <p:cNvPr id="3" name="Subtitle 2"/>
          <p:cNvSpPr>
            <a:spLocks noGrp="1"/>
          </p:cNvSpPr>
          <p:nvPr>
            <p:ph type="subTitle" idx="1"/>
          </p:nvPr>
        </p:nvSpPr>
        <p:spPr/>
        <p:txBody>
          <a:bodyPr/>
          <a:lstStyle/>
          <a:p>
            <a:r>
              <a:t>智能文本生成算法在营销文案创作中的作用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智能文本生成算法概述</a:t>
            </a:r>
          </a:p>
        </p:txBody>
      </p:sp>
      <p:sp>
        <p:nvSpPr>
          <p:cNvPr id="3" name="Content Placeholder 2"/>
          <p:cNvSpPr>
            <a:spLocks noGrp="1"/>
          </p:cNvSpPr>
          <p:nvPr>
            <p:ph sz="half" idx="2"/>
          </p:nvPr>
        </p:nvSpPr>
        <p:spPr/>
        <p:txBody>
          <a:bodyPr/>
          <a:lstStyle/>
          <a:p>
            <a:r>
              <a:t>1. 智能文本生成算法是一类能够自动生成文本的计算机算法，可以根据给定的数据或知识库生成新的文本内容。</a:t>
            </a:r>
          </a:p>
          <a:p>
            <a:r>
              <a:t>2. 智能文本生成算法有多种类型，包括规则式算法、统计式算法和神经网络算法等，每种算法都有其各自的优势和劣势。</a:t>
            </a:r>
          </a:p>
          <a:p>
            <a:r>
              <a:t>3. 智能文本生成算法已经在许多领域得到广泛的应用，包括机器翻译、新闻报道、创意写作和营销文案创作等。</a:t>
            </a:r>
          </a:p>
        </p:txBody>
      </p:sp>
      <p:sp>
        <p:nvSpPr>
          <p:cNvPr id="4" name="Text Placeholder 3"/>
          <p:cNvSpPr>
            <a:spLocks noGrp="1"/>
          </p:cNvSpPr>
          <p:nvPr>
            <p:ph type="body" idx="3"/>
          </p:nvPr>
        </p:nvSpPr>
        <p:spPr/>
        <p:txBody>
          <a:bodyPr/>
          <a:lstStyle/>
          <a:p>
            <a:r>
              <a:t>智能文本生成算法的应用：</a:t>
            </a:r>
          </a:p>
        </p:txBody>
      </p:sp>
      <p:sp>
        <p:nvSpPr>
          <p:cNvPr id="5" name="Content Placeholder 4"/>
          <p:cNvSpPr>
            <a:spLocks noGrp="1"/>
          </p:cNvSpPr>
          <p:nvPr>
            <p:ph sz="half" idx="4"/>
          </p:nvPr>
        </p:nvSpPr>
        <p:spPr/>
        <p:txBody>
          <a:bodyPr/>
          <a:lstStyle/>
          <a:p>
            <a:r>
              <a:t>1. 智能文本生成算法在营销文案创作中有着广泛的应用，可以帮助营销人员快速生成高质量的文案内容。</a:t>
            </a:r>
          </a:p>
          <a:p>
            <a:r>
              <a:t>2. 智能文本生成算法可以根据给定的产品或服务信息，自动生成具有说服力和吸引力的营销文案，从而提高营销效率。</a:t>
            </a:r>
          </a:p>
        </p:txBody>
      </p:sp>
      <p:sp>
        <p:nvSpPr>
          <p:cNvPr id="6" name="Text Placeholder 5"/>
          <p:cNvSpPr>
            <a:spLocks noGrp="1"/>
          </p:cNvSpPr>
          <p:nvPr>
            <p:ph type="body" idx="1"/>
          </p:nvPr>
        </p:nvSpPr>
        <p:spPr/>
        <p:txBody>
          <a:bodyPr/>
          <a:lstStyle/>
          <a:p>
            <a:r>
              <a:t>智能文本生成算法概述：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智能文本生成算法原理</a:t>
            </a:r>
          </a:p>
        </p:txBody>
      </p:sp>
      <p:sp>
        <p:nvSpPr>
          <p:cNvPr id="3" name="Subtitle 2"/>
          <p:cNvSpPr>
            <a:spLocks noGrp="1"/>
          </p:cNvSpPr>
          <p:nvPr>
            <p:ph type="subTitle" idx="1"/>
          </p:nvPr>
        </p:nvSpPr>
        <p:spPr/>
        <p:txBody>
          <a:bodyPr/>
          <a:lstStyle/>
          <a:p>
            <a:r>
              <a:t>智能文本生成算法在营销文案创作中的作用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智能文本生成算法原理</a:t>
            </a:r>
          </a:p>
        </p:txBody>
      </p:sp>
      <p:sp>
        <p:nvSpPr>
          <p:cNvPr id="3" name="Text Placeholder 2"/>
          <p:cNvSpPr>
            <a:spLocks noGrp="1"/>
          </p:cNvSpPr>
          <p:nvPr>
            <p:ph type="body" idx="1"/>
          </p:nvPr>
        </p:nvSpPr>
        <p:spPr/>
        <p:txBody>
          <a:bodyPr/>
          <a:lstStyle/>
          <a:p>
            <a:r>
              <a:t>智能文本生成算法原理概述</a:t>
            </a:r>
          </a:p>
        </p:txBody>
      </p:sp>
      <p:sp>
        <p:nvSpPr>
          <p:cNvPr id="4" name="Content Placeholder 3"/>
          <p:cNvSpPr>
            <a:spLocks noGrp="1"/>
          </p:cNvSpPr>
          <p:nvPr>
            <p:ph sz="half" idx="2"/>
          </p:nvPr>
        </p:nvSpPr>
        <p:spPr/>
        <p:txBody>
          <a:bodyPr/>
          <a:lstStyle/>
          <a:p>
            <a:r>
              <a:t>1. 智能文本生成算法的工作原理是通过学习大量文本数据来提取文本的结构和特征，然后利用这些知识来生成新的文本。</a:t>
            </a:r>
          </a:p>
          <a:p>
            <a:r>
              <a:t>2. 智能文本生成算法通常使用深度学习技术，通过对文本数据进行训练，学习文本数据的分布和语言规律，从而生成新的文本。</a:t>
            </a:r>
          </a:p>
          <a:p>
            <a:r>
              <a:t>3. 智能文本生成算法可以生成各种类型的文本，包括文章、诗歌、新闻、小说等。</a:t>
            </a:r>
          </a:p>
        </p:txBody>
      </p:sp>
      <p:sp>
        <p:nvSpPr>
          <p:cNvPr id="5" name="Text Placeholder 4"/>
          <p:cNvSpPr>
            <a:spLocks noGrp="1"/>
          </p:cNvSpPr>
          <p:nvPr>
            <p:ph type="body" idx="3"/>
          </p:nvPr>
        </p:nvSpPr>
        <p:spPr/>
        <p:txBody>
          <a:bodyPr/>
          <a:lstStyle/>
          <a:p>
            <a:r>
              <a:t>智能文本生成算法的类型</a:t>
            </a:r>
          </a:p>
        </p:txBody>
      </p:sp>
      <p:sp>
        <p:nvSpPr>
          <p:cNvPr id="6" name="Content Placeholder 5"/>
          <p:cNvSpPr>
            <a:spLocks noGrp="1"/>
          </p:cNvSpPr>
          <p:nvPr>
            <p:ph sz="half" idx="4"/>
          </p:nvPr>
        </p:nvSpPr>
        <p:spPr/>
        <p:txBody>
          <a:bodyPr/>
          <a:lstStyle/>
          <a:p>
            <a:r>
              <a:t>1. 智能文本生成算法主要分为两大类：基于统计的算法和基于规则的算法。</a:t>
            </a:r>
          </a:p>
          <a:p>
            <a:r>
              <a:t>2. 基于统计的算法通过统计文本数据中的词语和句子的分布规律来生成新的文本。</a:t>
            </a:r>
          </a:p>
          <a:p>
            <a:r>
              <a:t>3. 基于规则的算法通过定义一组规则来生成新的文本，这些规则可以是语法规则、语义规则或修辞规则。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智能文本生成算法原理</a:t>
            </a:r>
          </a:p>
        </p:txBody>
      </p:sp>
      <p:sp>
        <p:nvSpPr>
          <p:cNvPr id="3" name="Text Placeholder 2"/>
          <p:cNvSpPr>
            <a:spLocks noGrp="1"/>
          </p:cNvSpPr>
          <p:nvPr>
            <p:ph type="body" idx="1"/>
          </p:nvPr>
        </p:nvSpPr>
        <p:spPr/>
        <p:txBody>
          <a:bodyPr/>
          <a:lstStyle/>
          <a:p>
            <a:r>
              <a:t>智能文本生成算法的训练方法</a:t>
            </a:r>
          </a:p>
        </p:txBody>
      </p:sp>
      <p:sp>
        <p:nvSpPr>
          <p:cNvPr id="4" name="Content Placeholder 3"/>
          <p:cNvSpPr>
            <a:spLocks noGrp="1"/>
          </p:cNvSpPr>
          <p:nvPr>
            <p:ph sz="half" idx="2"/>
          </p:nvPr>
        </p:nvSpPr>
        <p:spPr/>
        <p:txBody>
          <a:bodyPr/>
          <a:lstStyle/>
          <a:p>
            <a:r>
              <a:t>1. 智能文本生成算法的训练方法主要有两种：有监督训练和无监督训练。</a:t>
            </a:r>
          </a:p>
          <a:p>
            <a:r>
              <a:t>2. 有监督训练是指使用带标签的文本数据来训练算法，算法通过学习这些标签数据来学习文本的结构和特征。</a:t>
            </a:r>
          </a:p>
          <a:p>
            <a:r>
              <a:t>3. 无监督训练是指使用不带标签的文本数据来训练算法，算法通过学习这些文本数据来学习文本的分布和语言规律。</a:t>
            </a:r>
          </a:p>
        </p:txBody>
      </p:sp>
      <p:sp>
        <p:nvSpPr>
          <p:cNvPr id="5" name="Text Placeholder 4"/>
          <p:cNvSpPr>
            <a:spLocks noGrp="1"/>
          </p:cNvSpPr>
          <p:nvPr>
            <p:ph type="body" idx="3"/>
          </p:nvPr>
        </p:nvSpPr>
        <p:spPr/>
        <p:txBody>
          <a:bodyPr/>
          <a:lstStyle/>
          <a:p>
            <a:r>
              <a:t>智能文本生成算法的应用</a:t>
            </a:r>
          </a:p>
        </p:txBody>
      </p:sp>
      <p:sp>
        <p:nvSpPr>
          <p:cNvPr id="6" name="Content Placeholder 5"/>
          <p:cNvSpPr>
            <a:spLocks noGrp="1"/>
          </p:cNvSpPr>
          <p:nvPr>
            <p:ph sz="half" idx="4"/>
          </p:nvPr>
        </p:nvSpPr>
        <p:spPr/>
        <p:txBody>
          <a:bodyPr/>
          <a:lstStyle/>
          <a:p>
            <a:r>
              <a:t>1. 智能文本生成算法在营销文案创作中的应用主要包括：生成产品描述、生成广告文案、生成电子邮件营销文案等。</a:t>
            </a:r>
          </a:p>
          <a:p>
            <a:r>
              <a:t>2. 智能文本生成算法在新闻报道中的应用主要包括：生成新闻标题、生成新闻摘要、生成新闻正文等。</a:t>
            </a:r>
          </a:p>
          <a:p>
            <a:r>
              <a:t>3. 智能文本生成算法在小说创作中的应用主要包括：生成小说人物、生成小说情节、生成小说对话等。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智能文本生成算法原理</a:t>
            </a:r>
          </a:p>
        </p:txBody>
      </p:sp>
      <p:sp>
        <p:nvSpPr>
          <p:cNvPr id="3" name="Text Placeholder 2"/>
          <p:cNvSpPr>
            <a:spLocks noGrp="1"/>
          </p:cNvSpPr>
          <p:nvPr>
            <p:ph type="body" idx="1"/>
          </p:nvPr>
        </p:nvSpPr>
        <p:spPr/>
        <p:txBody>
          <a:bodyPr/>
          <a:lstStyle/>
          <a:p>
            <a:r>
              <a:t>智能文本生成算法的挑战</a:t>
            </a:r>
          </a:p>
        </p:txBody>
      </p:sp>
      <p:sp>
        <p:nvSpPr>
          <p:cNvPr id="4" name="Content Placeholder 3"/>
          <p:cNvSpPr>
            <a:spLocks noGrp="1"/>
          </p:cNvSpPr>
          <p:nvPr>
            <p:ph sz="half" idx="2"/>
          </p:nvPr>
        </p:nvSpPr>
        <p:spPr/>
        <p:txBody>
          <a:bodyPr/>
          <a:lstStyle/>
          <a:p>
            <a:r>
              <a:t>1. 智能文本生成算法面临的主要挑战包括：文本生成质量不高、文本生成速度慢、文本生成成本高。</a:t>
            </a:r>
          </a:p>
          <a:p>
            <a:r>
              <a:t>2. 文本生成质量不高是指生成的文本语言不通顺、逻辑混乱、内容不真实等。</a:t>
            </a:r>
          </a:p>
          <a:p>
            <a:r>
              <a:t>3. 文本生成速度慢是指生成文本需要花费较长时间，这对于一些需要快速生成文本的应用来说是不可接受的。</a:t>
            </a:r>
          </a:p>
        </p:txBody>
      </p:sp>
      <p:sp>
        <p:nvSpPr>
          <p:cNvPr id="5" name="Text Placeholder 4"/>
          <p:cNvSpPr>
            <a:spLocks noGrp="1"/>
          </p:cNvSpPr>
          <p:nvPr>
            <p:ph type="body" idx="3"/>
          </p:nvPr>
        </p:nvSpPr>
        <p:spPr/>
        <p:txBody>
          <a:bodyPr/>
          <a:lstStyle/>
          <a:p>
            <a:r>
              <a:t>智能文本生成算法的发展趋势</a:t>
            </a:r>
          </a:p>
        </p:txBody>
      </p:sp>
      <p:sp>
        <p:nvSpPr>
          <p:cNvPr id="6" name="Content Placeholder 5"/>
          <p:cNvSpPr>
            <a:spLocks noGrp="1"/>
          </p:cNvSpPr>
          <p:nvPr>
            <p:ph sz="half" idx="4"/>
          </p:nvPr>
        </p:nvSpPr>
        <p:spPr/>
        <p:txBody>
          <a:bodyPr/>
          <a:lstStyle/>
          <a:p>
            <a:r>
              <a:t>1. 智能文本生成算法的发展趋势主要包括：生成文本质量越来越高、生成文本速度越来越快、生成文本成本越来越低。</a:t>
            </a:r>
          </a:p>
          <a:p>
            <a:r>
              <a:t>2. 生成文本质量越来越高是指生成的文本语言越来越通顺、逻辑越来越清晰、内容越来越真实。</a:t>
            </a:r>
          </a:p>
          <a:p>
            <a:r>
              <a:t>3. 生成文本速度越来越快是指生成文本所需的时间越来越短，这对于一些需要快速生成文本的应用来说是很有帮助的。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智能文本生成算法的优势</a:t>
            </a:r>
          </a:p>
        </p:txBody>
      </p:sp>
      <p:sp>
        <p:nvSpPr>
          <p:cNvPr id="3" name="Subtitle 2"/>
          <p:cNvSpPr>
            <a:spLocks noGrp="1"/>
          </p:cNvSpPr>
          <p:nvPr>
            <p:ph type="subTitle" idx="1"/>
          </p:nvPr>
        </p:nvSpPr>
        <p:spPr/>
        <p:txBody>
          <a:bodyPr/>
          <a:lstStyle/>
          <a:p>
            <a:r>
              <a:t>智能文本生成算法在营销文案创作中的作用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智能文本生成算法的优势</a:t>
            </a:r>
          </a:p>
        </p:txBody>
      </p:sp>
      <p:sp>
        <p:nvSpPr>
          <p:cNvPr id="3" name="Text Placeholder 2"/>
          <p:cNvSpPr>
            <a:spLocks noGrp="1"/>
          </p:cNvSpPr>
          <p:nvPr>
            <p:ph type="body" idx="1"/>
          </p:nvPr>
        </p:nvSpPr>
        <p:spPr/>
        <p:txBody>
          <a:bodyPr/>
          <a:lstStyle/>
          <a:p>
            <a:r>
              <a:t>高效内容生产力</a:t>
            </a:r>
          </a:p>
        </p:txBody>
      </p:sp>
      <p:sp>
        <p:nvSpPr>
          <p:cNvPr id="4" name="Content Placeholder 3"/>
          <p:cNvSpPr>
            <a:spLocks noGrp="1"/>
          </p:cNvSpPr>
          <p:nvPr>
            <p:ph sz="half" idx="2"/>
          </p:nvPr>
        </p:nvSpPr>
        <p:spPr/>
        <p:txBody>
          <a:bodyPr/>
          <a:lstStyle/>
          <a:p>
            <a:r>
              <a:t>1. 自动文本生成：智能文本生成算法能够快速生成大量高质量的文本，这可以帮助营销人员在短时间内产出大量的内容，提高他们的工作效率。</a:t>
            </a:r>
          </a:p>
          <a:p>
            <a:r>
              <a:t>2. 个性化内容定制：智能文本生成算法可以通过分析目标受众的数据来生成个性化的内容，这可以提高内容的吸引力并增加转化率。</a:t>
            </a:r>
          </a:p>
          <a:p>
            <a:r>
              <a:t>3. 内容一致性：智能文本生成算法可以确保营销文案的语气、风格和信息保持一致，这有助于建立品牌形象并增强品牌知名度。</a:t>
            </a:r>
          </a:p>
        </p:txBody>
      </p:sp>
      <p:sp>
        <p:nvSpPr>
          <p:cNvPr id="5" name="Text Placeholder 4"/>
          <p:cNvSpPr>
            <a:spLocks noGrp="1"/>
          </p:cNvSpPr>
          <p:nvPr>
            <p:ph type="body" idx="3"/>
          </p:nvPr>
        </p:nvSpPr>
        <p:spPr/>
        <p:txBody>
          <a:bodyPr/>
          <a:lstStyle/>
          <a:p>
            <a:r>
              <a:t>降低成本</a:t>
            </a:r>
          </a:p>
        </p:txBody>
      </p:sp>
      <p:sp>
        <p:nvSpPr>
          <p:cNvPr id="6" name="Content Placeholder 5"/>
          <p:cNvSpPr>
            <a:spLocks noGrp="1"/>
          </p:cNvSpPr>
          <p:nvPr>
            <p:ph sz="half" idx="4"/>
          </p:nvPr>
        </p:nvSpPr>
        <p:spPr/>
        <p:txBody>
          <a:bodyPr/>
          <a:lstStyle/>
          <a:p>
            <a:r>
              <a:t>1. 减少人力成本：智能文本生成算法可以自动生成内容，这可以减少营销人员在内容创作上的时间和精力，从而降低人力成本。</a:t>
            </a:r>
          </a:p>
          <a:p>
            <a:r>
              <a:t>2. 提高内容质量：智能文本生成算法可以生成高质量的内容，这可以提高营销活动的投资回报率。</a:t>
            </a:r>
          </a:p>
          <a:p>
            <a:r>
              <a:t>3. 优化内容长度：智能文本生成算法可以根据目标受众的兴趣和阅读习惯来生成不同长度的内容，这可以提高内容的参与度并增加转化率。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智能文本生成算法的优势</a:t>
            </a:r>
          </a:p>
        </p:txBody>
      </p:sp>
      <p:sp>
        <p:nvSpPr>
          <p:cNvPr id="3" name="Text Placeholder 2"/>
          <p:cNvSpPr>
            <a:spLocks noGrp="1"/>
          </p:cNvSpPr>
          <p:nvPr>
            <p:ph type="body" idx="1"/>
          </p:nvPr>
        </p:nvSpPr>
        <p:spPr/>
        <p:txBody>
          <a:bodyPr/>
          <a:lstStyle/>
          <a:p>
            <a:r>
              <a:t>提高内容质量</a:t>
            </a:r>
          </a:p>
        </p:txBody>
      </p:sp>
      <p:sp>
        <p:nvSpPr>
          <p:cNvPr id="4" name="Content Placeholder 3"/>
          <p:cNvSpPr>
            <a:spLocks noGrp="1"/>
          </p:cNvSpPr>
          <p:nvPr>
            <p:ph sz="half" idx="2"/>
          </p:nvPr>
        </p:nvSpPr>
        <p:spPr/>
        <p:txBody>
          <a:bodyPr/>
          <a:lstStyle/>
          <a:p>
            <a:r>
              <a:t>1. 生成无重复抄袭的内容：智能文本生成算法可以自动生成原创内容，这可以避免内容重复抄袭的问题，从而提高网站的排名和流量。</a:t>
            </a:r>
          </a:p>
          <a:p>
            <a:r>
              <a:t>2. 内容的语法和准确性：智能文本生成算法可以生成语法正确、准确的内容，这可以提高内容的可读性和可信度。</a:t>
            </a:r>
          </a:p>
          <a:p>
            <a:r>
              <a:t>3. 情感分析和洞察：智能文本生成算法可以分析目标受众的情感和洞察，这可以帮助营销人员生成更具吸引力且更有效的内容。</a:t>
            </a:r>
          </a:p>
        </p:txBody>
      </p:sp>
      <p:sp>
        <p:nvSpPr>
          <p:cNvPr id="5" name="Text Placeholder 4"/>
          <p:cNvSpPr>
            <a:spLocks noGrp="1"/>
          </p:cNvSpPr>
          <p:nvPr>
            <p:ph type="body" idx="3"/>
          </p:nvPr>
        </p:nvSpPr>
        <p:spPr/>
        <p:txBody>
          <a:bodyPr/>
          <a:lstStyle/>
          <a:p>
            <a:r>
              <a:t>改善用户体验</a:t>
            </a:r>
          </a:p>
        </p:txBody>
      </p:sp>
      <p:sp>
        <p:nvSpPr>
          <p:cNvPr id="6" name="Content Placeholder 5"/>
          <p:cNvSpPr>
            <a:spLocks noGrp="1"/>
          </p:cNvSpPr>
          <p:nvPr>
            <p:ph sz="half" idx="4"/>
          </p:nvPr>
        </p:nvSpPr>
        <p:spPr/>
        <p:txBody>
          <a:bodyPr/>
          <a:lstStyle/>
          <a:p>
            <a:r>
              <a:t>1. 个性化内容推荐：智能文本生成算法可以根据用户的数据生成个性化的内容推荐，这可以提高用户的满意度并增加网站的转化率。</a:t>
            </a:r>
          </a:p>
          <a:p>
            <a:r>
              <a:t>2. 内容的可读性：智能文本生成算法可以生成易于阅读的内容，这可以提高用户的参与度并增加内容的分享次数。</a:t>
            </a:r>
          </a:p>
          <a:p>
            <a:r>
              <a:t>3. 内容的多样性和趣味性：智能文本生成算法可以生成多样化和有趣的广告内容，这可以提高用户的参与度并增加品牌知名度。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智能文本生成算法的优势</a:t>
            </a:r>
          </a:p>
        </p:txBody>
      </p:sp>
      <p:sp>
        <p:nvSpPr>
          <p:cNvPr id="3" name="Text Placeholder 2"/>
          <p:cNvSpPr>
            <a:spLocks noGrp="1"/>
          </p:cNvSpPr>
          <p:nvPr>
            <p:ph type="body" idx="1"/>
          </p:nvPr>
        </p:nvSpPr>
        <p:spPr/>
        <p:txBody>
          <a:bodyPr/>
          <a:lstStyle/>
          <a:p>
            <a:r>
              <a:t>增强数据分析能力</a:t>
            </a:r>
          </a:p>
        </p:txBody>
      </p:sp>
      <p:sp>
        <p:nvSpPr>
          <p:cNvPr id="4" name="Content Placeholder 3"/>
          <p:cNvSpPr>
            <a:spLocks noGrp="1"/>
          </p:cNvSpPr>
          <p:nvPr>
            <p:ph sz="half" idx="2"/>
          </p:nvPr>
        </p:nvSpPr>
        <p:spPr/>
        <p:txBody>
          <a:bodyPr/>
          <a:lstStyle/>
          <a:p>
            <a:r>
              <a:t>1. 内容绩效分析：智能文本生成算法可以分析内容的绩效，这可以帮助营销人员了解哪些内容更受欢迎，哪些内容需要改进。</a:t>
            </a:r>
          </a:p>
          <a:p>
            <a:r>
              <a:t>2. 受众行为分析：智能文本生成算法可以分析受众的行为，这可以帮助营销人员了解受众的兴趣和需求，从而生成更具针对性的内容。</a:t>
            </a:r>
          </a:p>
          <a:p>
            <a:r>
              <a:t>3. 市场趋势分析：智能文本生成算法可以分析市场趋势，这可以帮助营销人员及时了解市场变化并调整营销策略。</a:t>
            </a:r>
          </a:p>
        </p:txBody>
      </p:sp>
      <p:sp>
        <p:nvSpPr>
          <p:cNvPr id="5" name="Text Placeholder 4"/>
          <p:cNvSpPr>
            <a:spLocks noGrp="1"/>
          </p:cNvSpPr>
          <p:nvPr>
            <p:ph type="body" idx="3"/>
          </p:nvPr>
        </p:nvSpPr>
        <p:spPr/>
        <p:txBody>
          <a:bodyPr/>
          <a:lstStyle/>
          <a:p>
            <a:r>
              <a:t>提升营销活动效果</a:t>
            </a:r>
          </a:p>
        </p:txBody>
      </p:sp>
      <p:sp>
        <p:nvSpPr>
          <p:cNvPr id="6" name="Content Placeholder 5"/>
          <p:cNvSpPr>
            <a:spLocks noGrp="1"/>
          </p:cNvSpPr>
          <p:nvPr>
            <p:ph sz="half" idx="4"/>
          </p:nvPr>
        </p:nvSpPr>
        <p:spPr/>
        <p:txBody>
          <a:bodyPr/>
          <a:lstStyle/>
          <a:p>
            <a:r>
              <a:t>1. 提高内容营销的参与度：智能文本生成算法可以生成更具吸引力且更有效的内容，这可以提高内容营销的参与度并增加网站的流量。</a:t>
            </a:r>
          </a:p>
          <a:p>
            <a:r>
              <a:t>2. 优化社交媒体营销：智能文本生成算法可以生成更具创意且更有趣的社交媒体内容，这可以提高社交媒体营销的参与度并增加品牌知名度。</a:t>
            </a:r>
          </a:p>
          <a:p>
            <a:r>
              <a:t>3. 增强电子邮件营销的效果：智能文本生成算法可以生成更具个性化且更具针对性的电子邮件内容，这可以提高电子邮件营销的转化率并增加品牌的收入。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智能文本生成算法的局限</a:t>
            </a:r>
          </a:p>
        </p:txBody>
      </p:sp>
      <p:sp>
        <p:nvSpPr>
          <p:cNvPr id="3" name="Subtitle 2"/>
          <p:cNvSpPr>
            <a:spLocks noGrp="1"/>
          </p:cNvSpPr>
          <p:nvPr>
            <p:ph type="subTitle" idx="1"/>
          </p:nvPr>
        </p:nvSpPr>
        <p:spPr/>
        <p:txBody>
          <a:bodyPr/>
          <a:lstStyle/>
          <a:p>
            <a:r>
              <a:t>智能文本生成算法在营销文案创作中的作用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智能文本生成算法的局限</a:t>
            </a:r>
          </a:p>
        </p:txBody>
      </p:sp>
      <p:sp>
        <p:nvSpPr>
          <p:cNvPr id="3" name="Text Placeholder 2"/>
          <p:cNvSpPr>
            <a:spLocks noGrp="1"/>
          </p:cNvSpPr>
          <p:nvPr>
            <p:ph type="body" idx="1"/>
          </p:nvPr>
        </p:nvSpPr>
        <p:spPr/>
        <p:txBody>
          <a:bodyPr/>
          <a:lstStyle/>
          <a:p>
            <a:r>
              <a:t>智能文本生成算法对创造力的局限：</a:t>
            </a:r>
          </a:p>
        </p:txBody>
      </p:sp>
      <p:sp>
        <p:nvSpPr>
          <p:cNvPr id="4" name="Content Placeholder 3"/>
          <p:cNvSpPr>
            <a:spLocks noGrp="1"/>
          </p:cNvSpPr>
          <p:nvPr>
            <p:ph sz="half" idx="2"/>
          </p:nvPr>
        </p:nvSpPr>
        <p:spPr/>
        <p:txBody>
          <a:bodyPr/>
          <a:lstStyle/>
          <a:p>
            <a:r>
              <a:t>1. 机器无法理解人类情感和经验，无法产生真正有创意的内容。</a:t>
            </a:r>
          </a:p>
          <a:p>
            <a:r>
              <a:t>2. 智能文本生成算法只能在有限的数据集上训练，因此它们无法产生超出训练数据范围的内容。</a:t>
            </a:r>
          </a:p>
          <a:p>
            <a:r>
              <a:t>3. 机器无法真正理解人类语言的含义和细微差别，因此它们无法产生具有真正意义的内容。</a:t>
            </a:r>
          </a:p>
        </p:txBody>
      </p:sp>
      <p:sp>
        <p:nvSpPr>
          <p:cNvPr id="5" name="Text Placeholder 4"/>
          <p:cNvSpPr>
            <a:spLocks noGrp="1"/>
          </p:cNvSpPr>
          <p:nvPr>
            <p:ph type="body" idx="3"/>
          </p:nvPr>
        </p:nvSpPr>
        <p:spPr/>
        <p:txBody>
          <a:bodyPr/>
          <a:lstStyle/>
          <a:p>
            <a:r>
              <a:t>智能文本生成算法对准确性的局限：</a:t>
            </a:r>
          </a:p>
        </p:txBody>
      </p:sp>
      <p:sp>
        <p:nvSpPr>
          <p:cNvPr id="6" name="Content Placeholder 5"/>
          <p:cNvSpPr>
            <a:spLocks noGrp="1"/>
          </p:cNvSpPr>
          <p:nvPr>
            <p:ph sz="half" idx="4"/>
          </p:nvPr>
        </p:nvSpPr>
        <p:spPr/>
        <p:txBody>
          <a:bodyPr/>
          <a:lstStyle/>
          <a:p>
            <a:r>
              <a:t>1. 机器无法完全理解人类语言的细微差别，因此它们有时会产生不准确或不一致的内容。</a:t>
            </a:r>
          </a:p>
          <a:p>
            <a:r>
              <a:t>2. 智能文本生成算法有时会产生带有偏见或歧视性语言的内容，因为它们通常是在有偏见的数据集上训练的。</a:t>
            </a:r>
          </a:p>
          <a:p>
            <a:r>
              <a:t>3. 机器无法验证所产生内容的准确性，因此它们有时会产生虚假或误导性信息。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https://d.book118.com/095011310134011120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智能文本生成算法概述</vt:lpstr>
      <vt:lpstr>#. 智能文本生成算法概述</vt:lpstr>
      <vt:lpstr> 智能文本生成算法原理</vt:lpstr>
      <vt:lpstr> 智能文本生成算法原理</vt:lpstr>
      <vt:lpstr> 智能文本生成算法原理</vt:lpstr>
      <vt:lpstr> 智能文本生成算法原理</vt:lpstr>
      <vt:lpstr> 智能文本生成算法的优势</vt:lpstr>
      <vt:lpstr> 智能文本生成算法的优势</vt:lpstr>
      <vt:lpstr> 智能文本生成算法的优势</vt:lpstr>
      <vt:lpstr> 智能文本生成算法的优势</vt:lpstr>
      <vt:lpstr> 智能文本生成算法的局限</vt:lpstr>
      <vt:lpstr>#. 智能文本生成算法的局限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2024-09-22T22:19:15.822</cp:lastPrinted>
  <dcterms:created xsi:type="dcterms:W3CDTF">2024-09-22T14:19:15Z</dcterms:created>
  <dcterms:modified xsi:type="dcterms:W3CDTF">2024-09-22T14:19:17Z</dcterms:modified>
</cp:coreProperties>
</file>