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967D6-8640-4F21-ADA4-68013B08D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DCD94-B8CC-4F68-8D3B-26DE8895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10F09-4D04-43EA-8EA7-D3D7995B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E5776-B765-4FA3-90C6-A5213B0A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800C8-AC15-462B-A744-E4C7A0CC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10CFC-D2A6-4BC0-B5F4-6EB329539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5EE39-D12C-4C0C-B093-47D97C45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11B25-2F66-4EFB-A849-BB00127D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366CE-C7F6-4293-AF6D-0341E368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9FCAD-D228-4020-AF12-1469182B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590D4-A5E7-48C6-9CD2-93E771FF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131212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结构仿生设计案例分析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结构仿生设计案例介绍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结构仿生设计的优势与挑战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结构仿生设计的未来展望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仿生学是一门模仿自然界生物的形态、结构、功能、材料等特性，应用于工程技术领域的交叉学科。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通过仿生学的研究，人类可以借鉴自然界的生物进化过程，解决工程设计和制造中的难题，提高产品的性能和效率。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仿生学的定义与重要性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结构仿生设计是指将生物体的形态结构、力学性能和材料特性等应用于工程结构的设计中，以提高结构的稳定性、安全性和耐久性。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结构仿生设计在建筑、机械、航空航天、船舶和汽车等领域有广泛应用，如建筑设计中的桥梁、高层建筑和大型公共设施；机械设计中的机器人、机械臂和传动系统；航空航天中的飞行器结构和材料等。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结构仿生设计的概念和应用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结构仿生设计案例介绍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蜂巢是一种由六边形组成的结构，具有高效的空间利用率和强大的承重能力。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蜂巢结构的仿生设计被广泛应用于建筑、航空航天和汽车制造等领域。例如，蜂巢式夹层结构被用于制造飞机机翼，以提高机翼的强度和抗冲击能力。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蜂巢结构的仿生设计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蜘蛛丝具有高强度、高韧性和轻质的特点，使其成为理想的仿生材料。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通过模仿蜘蛛丝的微观结构和分子排列，科学家们成功地开发出一种名为“人造蜘蛛丝”的高性能材料。这种材料在制造防弹衣、桥梁和高层建筑等方面具有广阔的应用前景。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63" r="26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蜘蛛丝的仿生设计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植物纤维具有优异的柔韧性和可塑性，使其成为制造生物塑料的理想材料。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通过模仿植物纤维的结构和组成，科学家们开发出一种名为“植物塑料”的新型生物塑料。这种塑料可完全降解，对环境友好，可用于制造包装材料、餐具和建筑材料等。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植物纤维的仿生设计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17" r="73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海洋生物的仿生设计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海洋生物在进化过程中形成了许多独特的生存策略和结构特征，为人类提供了丰富的仿生灵感。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例如，章鱼喷水孔的结构启发了科学家们设计出一种新型的喷水推进器；而海豚的流线型身体则启发人们设计出更加高效的船舶和飞机外形。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https://d.book118.com/095013121212011113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2024-09-20T08:33:36.317</cp:lastPrinted>
  <dcterms:created xsi:type="dcterms:W3CDTF">2024-09-20T00:33:36Z</dcterms:created>
  <dcterms:modified xsi:type="dcterms:W3CDTF">2024-09-20T00:33:38Z</dcterms:modified>
</cp:coreProperties>
</file>