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1F425-669E-4C4A-B701-32C2649A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057E6-5BFE-429B-8BA3-0B712EAF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A296E-77E0-445D-9D6F-3D7E8C924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E15C1-100C-46CE-8B15-8997DF07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AD757-315A-4896-8998-8330D40A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59E91-6E83-47F3-8CDA-6C9AB3EEC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28878-3D8A-46D1-89D1-2C805899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2AAEC-A614-46F6-9856-607A8DE3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1F474-4FF7-46DE-9F24-E2540701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5E9FA-3853-4403-8E20-893DF3FA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0D34A-4D9B-41CF-9146-CE332D31D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1410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管理体系审核对企业形象的影响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管理体系审核的内容与流程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管理体系审核对企业形象的影响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管理体系审核在实践中的应用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通过管理体系审核，企业可以展示其良好的管理水平和运营能力，从而提升其在市场中的形象和声誉。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应对竞争压力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在激烈的市场竞争中，企业需要借助管理体系审核来证明其具备稳定、高效的管理体系，以吸引投资者和客户。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管理体系审核不仅是对企业现有管理体系的评估，还可以帮助企业识别改进机会，推动持续改进和发展。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保证企业合规性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管理体系审核可以确保企业的运作符合相关法律法规、标准和合同要求，避免因违规操作而带来的法律风险。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管理体系审核是指对企业管理体系进行系统、客观、独立的检查、衡量和评价，以确定其符合规定要求并有效实施的活动。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通过管理体系审核，企业可以发现并改进管理中的不足，提高管理效率，降低运营成本。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管理体系审核是一个持续的过程，它鼓励企业不断寻求改进机会，优化流程，提高产品和服务质量。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增强企业信誉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获得管理体系审核认证的企业在市场上更具竞争力，能够赢得客户、投资者和其他利益相关方的信任。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管理体系审核的定义和重要性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对企业实际运作与管理体系文件的一致性进行评估，包括资源配置、职责权限、信息交流等方面。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企业管理体系绩效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通过数据分析、内部审核、管理评审等手段，评估企业管理体系的绩效和持续改进的能力。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企业管理体系文件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包括企业的政策、程序、作业指导书等文件，评估其是否完善、合理。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确定审核范围、组建审核组、制定审核计划等。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文件评审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对企业提交的管理体系文件进行评审，了解其管理体系建立和实施情况。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深入企业现场，通过访谈、观察、检查等方式，评估企业管理体系实施的一致性和有效性。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编写审核报告，对企业管理体系的符合性、有效性做出评价，并提出改进建议。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企业管理体系应符合相关标准和要求，如ISO9001、ISO14001等。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企业管理体系应在实际运作中发挥作用，提高企业的绩效和竞争力。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企业管理体系文件与实际运作应保持一致，避免出现“两张皮”现象。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企业管理体系应具备持续改进的能力，以适应不断变化的市场和客户需求。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管理体系审核对企业形象的影响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增强企业透明度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管理体系审核要求企业公开其管理体系和运作情况，这有助于提高企业的透明度，让利益相关者更加信任企业。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获得管理体系审核认证的企业，往往被视为在行业内具有较高声誉和地位的企业，这有助于提升企业的整体形象。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展示企业合规性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通过管理体系审核，企业能够向外界展示其遵循相关法规、标准和行业要求的能力，从而提升企业的合规性形象。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提升企业信誉和公信力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提升品牌认知度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管理体系审核认证标志着企业在管理方面的专业性和规范性，这有助于提高品牌的认知度和辨识度。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通过管理体系审核，企业能够向消费者传递其对产品和服务质量的承诺和保障，从而增强消费者对品牌的忠诚度。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突出品牌特色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通过管理体系审核，企业可以将其独特的品牌理念、价值观和管理模式融入到审核过程中，从而塑造出独特的品牌形象。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塑造企业品牌形象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https://d.book118.com/095014103121011100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2024-09-08T04:43:26.085</cp:lastPrinted>
  <dcterms:created xsi:type="dcterms:W3CDTF">2024-09-07T20:43:26Z</dcterms:created>
  <dcterms:modified xsi:type="dcterms:W3CDTF">2024-09-07T20:43:27Z</dcterms:modified>
</cp:coreProperties>
</file>