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87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49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AFDCF2-F9A0-409A-8382-99CA6BB56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E34266-97F7-499D-B44D-7E77CDCFF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5791A3-662C-40A9-A579-CDDA89A60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88672F-7B0F-4711-9122-7827012DF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F48037-F449-4F62-8098-2FB791BE3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99ED3B-C7B9-4D1C-9BA8-1EA9A7E48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231019-14B7-4461-8D93-E4653ABAC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8FAFAF-CE5D-4C16-BE5E-D4C72C271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2D606D-C333-41E4-9D13-4FA871C40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CF2EBB-37CC-4957-9161-0D351ACEE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95F9A8-EEA8-4A06-91AB-B14DB87EE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860" r:id="rId2"/>
    <p:sldLayoutId id="2147491861" r:id="rId3"/>
    <p:sldLayoutId id="2147491862" r:id="rId4"/>
    <p:sldLayoutId id="2147491863" r:id="rId5"/>
    <p:sldLayoutId id="2147491864" r:id="rId6"/>
    <p:sldLayoutId id="2147491865" r:id="rId7"/>
    <p:sldLayoutId id="2147491866" r:id="rId8"/>
    <p:sldLayoutId id="2147491867" r:id="rId9"/>
    <p:sldLayoutId id="2147491868" r:id="rId10"/>
    <p:sldLayoutId id="214749186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14" Type="http://schemas.openxmlformats.org/officeDocument/2006/relationships/tags" Target="../tags/tag159.xml" /><Relationship Id="rId15" Type="http://schemas.openxmlformats.org/officeDocument/2006/relationships/tags" Target="../tags/tag160.xml" /><Relationship Id="rId16" Type="http://schemas.openxmlformats.org/officeDocument/2006/relationships/tags" Target="../tags/tag161.xml" /><Relationship Id="rId17" Type="http://schemas.openxmlformats.org/officeDocument/2006/relationships/tags" Target="../tags/tag162.xml" /><Relationship Id="rId18" Type="http://schemas.openxmlformats.org/officeDocument/2006/relationships/tags" Target="../tags/tag163.xml" /><Relationship Id="rId19" Type="http://schemas.openxmlformats.org/officeDocument/2006/relationships/tags" Target="../tags/tag164.xml" /><Relationship Id="rId2" Type="http://schemas.openxmlformats.org/officeDocument/2006/relationships/tags" Target="../tags/tag147.xml" /><Relationship Id="rId20" Type="http://schemas.openxmlformats.org/officeDocument/2006/relationships/tags" Target="../tags/tag165.xml" /><Relationship Id="rId21" Type="http://schemas.openxmlformats.org/officeDocument/2006/relationships/tags" Target="../tags/tag166.xml" /><Relationship Id="rId22" Type="http://schemas.openxmlformats.org/officeDocument/2006/relationships/tags" Target="../tags/tag167.xml" /><Relationship Id="rId23" Type="http://schemas.openxmlformats.org/officeDocument/2006/relationships/tags" Target="../tags/tag168.xml" /><Relationship Id="rId24" Type="http://schemas.openxmlformats.org/officeDocument/2006/relationships/tags" Target="../tags/tag169.xml" /><Relationship Id="rId25" Type="http://schemas.openxmlformats.org/officeDocument/2006/relationships/tags" Target="../tags/tag170.xml" /><Relationship Id="rId26" Type="http://schemas.openxmlformats.org/officeDocument/2006/relationships/tags" Target="../tags/tag171.xml" /><Relationship Id="rId27" Type="http://schemas.openxmlformats.org/officeDocument/2006/relationships/tags" Target="../tags/tag172.xml" /><Relationship Id="rId28" Type="http://schemas.openxmlformats.org/officeDocument/2006/relationships/tags" Target="../tags/tag173.xml" /><Relationship Id="rId29" Type="http://schemas.openxmlformats.org/officeDocument/2006/relationships/tags" Target="../tags/tag174.xml" /><Relationship Id="rId3" Type="http://schemas.openxmlformats.org/officeDocument/2006/relationships/tags" Target="../tags/tag148.xml" /><Relationship Id="rId30" Type="http://schemas.openxmlformats.org/officeDocument/2006/relationships/tags" Target="../tags/tag175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tags" Target="../tags/tag191.xml" /><Relationship Id="rId15" Type="http://schemas.openxmlformats.org/officeDocument/2006/relationships/tags" Target="../tags/tag192.xml" /><Relationship Id="rId16" Type="http://schemas.openxmlformats.org/officeDocument/2006/relationships/tags" Target="../tags/tag193.xml" /><Relationship Id="rId17" Type="http://schemas.openxmlformats.org/officeDocument/2006/relationships/tags" Target="../tags/tag194.xml" /><Relationship Id="rId18" Type="http://schemas.openxmlformats.org/officeDocument/2006/relationships/tags" Target="../tags/tag195.xml" /><Relationship Id="rId19" Type="http://schemas.openxmlformats.org/officeDocument/2006/relationships/tags" Target="../tags/tag196.xml" /><Relationship Id="rId2" Type="http://schemas.openxmlformats.org/officeDocument/2006/relationships/tags" Target="../tags/tag179.xml" /><Relationship Id="rId20" Type="http://schemas.openxmlformats.org/officeDocument/2006/relationships/tags" Target="../tags/tag197.xml" /><Relationship Id="rId21" Type="http://schemas.openxmlformats.org/officeDocument/2006/relationships/tags" Target="../tags/tag198.xml" /><Relationship Id="rId22" Type="http://schemas.openxmlformats.org/officeDocument/2006/relationships/tags" Target="../tags/tag199.xml" /><Relationship Id="rId23" Type="http://schemas.openxmlformats.org/officeDocument/2006/relationships/tags" Target="../tags/tag200.xml" /><Relationship Id="rId24" Type="http://schemas.openxmlformats.org/officeDocument/2006/relationships/tags" Target="../tags/tag201.xml" /><Relationship Id="rId25" Type="http://schemas.openxmlformats.org/officeDocument/2006/relationships/tags" Target="../tags/tag202.xml" /><Relationship Id="rId26" Type="http://schemas.openxmlformats.org/officeDocument/2006/relationships/tags" Target="../tags/tag203.xml" /><Relationship Id="rId27" Type="http://schemas.openxmlformats.org/officeDocument/2006/relationships/tags" Target="../tags/tag204.xml" /><Relationship Id="rId28" Type="http://schemas.openxmlformats.org/officeDocument/2006/relationships/tags" Target="../tags/tag205.xml" /><Relationship Id="rId29" Type="http://schemas.openxmlformats.org/officeDocument/2006/relationships/tags" Target="../tags/tag206.xml" /><Relationship Id="rId3" Type="http://schemas.openxmlformats.org/officeDocument/2006/relationships/tags" Target="../tags/tag180.xml" /><Relationship Id="rId30" Type="http://schemas.openxmlformats.org/officeDocument/2006/relationships/tags" Target="../tags/tag207.xml" /><Relationship Id="rId31" Type="http://schemas.openxmlformats.org/officeDocument/2006/relationships/tags" Target="../tags/tag208.xml" /><Relationship Id="rId32" Type="http://schemas.openxmlformats.org/officeDocument/2006/relationships/tags" Target="../tags/tag209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014243020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仓库工作计划与流程改善提案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小无名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仓库工作计划的制定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仓库流程改善的必要性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仓库流程改善提案的实施方案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仓库流程改善提案的预期效果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仓库流程改善提案的评估与反馈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仓库工作计划的制定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明确仓库工作目标</a:t>
            </a:r>
            <a:endParaRPr lang="zh-CN" altLang="en-US"/>
          </a:p>
        </p:txBody>
      </p:sp>
      <p:sp>
        <p:nvSpPr>
          <p:cNvPr id="104890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0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0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确定仓库工作的主要任务和职责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1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设定仓库工作的具体目标和指标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1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制定仓库工作的时间表和计划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2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明确仓库工作的质量要求和标准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制定工作计划的时间表</a:t>
            </a:r>
            <a:endParaRPr lang="zh-CN" altLang="en-US"/>
          </a:p>
        </p:txBody>
      </p:sp>
      <p:sp>
        <p:nvSpPr>
          <p:cNvPr id="1048962" name="矩形 5"/>
          <p:cNvSpPr/>
          <p:nvPr>
            <p:custDataLst>
              <p:tags r:id="rId2"/>
            </p:custDataLst>
          </p:nvPr>
        </p:nvSpPr>
        <p:spPr>
          <a:xfrm>
            <a:off x="860247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4" name="矩形 10"/>
          <p:cNvSpPr/>
          <p:nvPr>
            <p:custDataLst>
              <p:tags r:id="rId3"/>
            </p:custDataLst>
          </p:nvPr>
        </p:nvSpPr>
        <p:spPr>
          <a:xfrm>
            <a:off x="1211291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6" name="TextBox 2"/>
          <p:cNvSpPr txBox="1"/>
          <p:nvPr>
            <p:custDataLst>
              <p:tags r:id="rId4"/>
            </p:custDataLst>
          </p:nvPr>
        </p:nvSpPr>
        <p:spPr>
          <a:xfrm>
            <a:off x="1013666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确定工作计划的目标和范围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68" name="矩形 6"/>
          <p:cNvSpPr/>
          <p:nvPr>
            <p:custDataLst>
              <p:tags r:id="rId5"/>
            </p:custDataLst>
          </p:nvPr>
        </p:nvSpPr>
        <p:spPr>
          <a:xfrm>
            <a:off x="4472098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0" name="矩形 11"/>
          <p:cNvSpPr/>
          <p:nvPr>
            <p:custDataLst>
              <p:tags r:id="rId6"/>
            </p:custDataLst>
          </p:nvPr>
        </p:nvSpPr>
        <p:spPr>
          <a:xfrm>
            <a:off x="4842644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2" name="TextBox 2"/>
          <p:cNvSpPr txBox="1"/>
          <p:nvPr>
            <p:custDataLst>
              <p:tags r:id="rId7"/>
            </p:custDataLst>
          </p:nvPr>
        </p:nvSpPr>
        <p:spPr>
          <a:xfrm>
            <a:off x="4625517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分析现有流程和存在的问题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74" name="矩形 7"/>
          <p:cNvSpPr/>
          <p:nvPr>
            <p:custDataLst>
              <p:tags r:id="rId8"/>
            </p:custDataLst>
          </p:nvPr>
        </p:nvSpPr>
        <p:spPr>
          <a:xfrm>
            <a:off x="8083298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6" name="矩形 12"/>
          <p:cNvSpPr/>
          <p:nvPr>
            <p:custDataLst>
              <p:tags r:id="rId9"/>
            </p:custDataLst>
          </p:nvPr>
        </p:nvSpPr>
        <p:spPr>
          <a:xfrm>
            <a:off x="8473346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8" name="TextBox 2"/>
          <p:cNvSpPr txBox="1"/>
          <p:nvPr>
            <p:custDataLst>
              <p:tags r:id="rId10"/>
            </p:custDataLst>
          </p:nvPr>
        </p:nvSpPr>
        <p:spPr>
          <a:xfrm>
            <a:off x="8236717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制定改进措施和方案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80" name="矩形 33"/>
          <p:cNvSpPr/>
          <p:nvPr>
            <p:custDataLst>
              <p:tags r:id="rId11"/>
            </p:custDataLst>
          </p:nvPr>
        </p:nvSpPr>
        <p:spPr>
          <a:xfrm>
            <a:off x="859597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2" name="矩形 37"/>
          <p:cNvSpPr/>
          <p:nvPr>
            <p:custDataLst>
              <p:tags r:id="rId12"/>
            </p:custDataLst>
          </p:nvPr>
        </p:nvSpPr>
        <p:spPr>
          <a:xfrm>
            <a:off x="1210641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4" name="TextBox 2"/>
          <p:cNvSpPr txBox="1"/>
          <p:nvPr>
            <p:custDataLst>
              <p:tags r:id="rId13"/>
            </p:custDataLst>
          </p:nvPr>
        </p:nvSpPr>
        <p:spPr>
          <a:xfrm>
            <a:off x="1013016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制定工作计划的时间表和责任人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86" name="矩形 34"/>
          <p:cNvSpPr/>
          <p:nvPr>
            <p:custDataLst>
              <p:tags r:id="rId14"/>
            </p:custDataLst>
          </p:nvPr>
        </p:nvSpPr>
        <p:spPr>
          <a:xfrm>
            <a:off x="4471447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8" name="矩形 38"/>
          <p:cNvSpPr/>
          <p:nvPr>
            <p:custDataLst>
              <p:tags r:id="rId15"/>
            </p:custDataLst>
          </p:nvPr>
        </p:nvSpPr>
        <p:spPr>
          <a:xfrm>
            <a:off x="4841994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0" name="TextBox 2"/>
          <p:cNvSpPr txBox="1"/>
          <p:nvPr>
            <p:custDataLst>
              <p:tags r:id="rId16"/>
            </p:custDataLst>
          </p:nvPr>
        </p:nvSpPr>
        <p:spPr>
          <a:xfrm>
            <a:off x="46248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实施工作计划并跟踪进度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92" name="矩形 35"/>
          <p:cNvSpPr/>
          <p:nvPr>
            <p:custDataLst>
              <p:tags r:id="rId17"/>
            </p:custDataLst>
          </p:nvPr>
        </p:nvSpPr>
        <p:spPr>
          <a:xfrm>
            <a:off x="8082648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4" name="矩形 39"/>
          <p:cNvSpPr/>
          <p:nvPr>
            <p:custDataLst>
              <p:tags r:id="rId18"/>
            </p:custDataLst>
          </p:nvPr>
        </p:nvSpPr>
        <p:spPr>
          <a:xfrm>
            <a:off x="8472696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6" name="TextBox 2"/>
          <p:cNvSpPr txBox="1"/>
          <p:nvPr>
            <p:custDataLst>
              <p:tags r:id="rId19"/>
            </p:custDataLst>
          </p:nvPr>
        </p:nvSpPr>
        <p:spPr>
          <a:xfrm>
            <a:off x="82360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评估工作计划的效果并提出改进建议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分配工作任务和资源</a:t>
            </a:r>
            <a:endParaRPr lang="zh-CN" altLang="en-US"/>
          </a:p>
        </p:txBody>
      </p:sp>
      <p:sp>
        <p:nvSpPr>
          <p:cNvPr id="104903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3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3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3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分配资源：合理分配人力、物力和财力资源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确定工作任务：明确每个员工的职责和工作内容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制定工作计划：制定详细的工作计划和时间表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监督执行：定期检查工作计划的执行情况，及时调整和改进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确定工作计划的评估标准</a:t>
            </a:r>
            <a:endParaRPr lang="zh-CN" altLang="en-US"/>
          </a:p>
        </p:txBody>
      </p:sp>
      <p:sp>
        <p:nvSpPr>
          <p:cNvPr id="104908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明确目标：明确仓库工作的主要目标和任务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跟踪反馈：定期跟踪工作计划的执行情况，及时反馈问题和改进措施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评估标准：制定评估标准，如工作效率、成本控制、质量管理等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制定计划：制定具体的工作计划，包括时间、任务、责任人等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仓库流程改善的必要性</a:t>
            </a:r>
            <a:endParaRPr lang="zh-CN" altLang="en-US"/>
          </a:p>
        </p:txBody>
      </p:sp>
      <p:sp>
        <p:nvSpPr>
          <p:cNvPr id="1049160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分析现有仓库流程的问题</a:t>
            </a:r>
            <a:endParaRPr lang="zh-CN" altLang="en-US"/>
          </a:p>
        </p:txBody>
      </p:sp>
      <p:sp>
        <p:nvSpPr>
          <p:cNvPr id="104921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效率低下：操作流程繁琐，耗时长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客户满意度低：仓库管理不善，影响客户满意度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正文"/>
          <p:cNvSpPr txBox="1"/>
          <p:nvPr>
            <p:custDataLst>
              <p:tags r:id="rId29"/>
            </p:custDataLst>
          </p:nvPr>
        </p:nvSpPr>
        <p:spPr>
          <a:xfrm>
            <a:off x="8155389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成本增加：仓库管理成本高，影响企业利润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正文"/>
          <p:cNvSpPr txBox="1"/>
          <p:nvPr>
            <p:custDataLst>
              <p:tags r:id="rId30"/>
            </p:custDataLst>
          </p:nvPr>
        </p:nvSpPr>
        <p:spPr>
          <a:xfrm>
            <a:off x="1967825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库存不准确：库存管理混乱，导致库存不准确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正文"/>
          <p:cNvSpPr txBox="1"/>
          <p:nvPr>
            <p:custDataLst>
              <p:tags r:id="rId31"/>
            </p:custDataLst>
          </p:nvPr>
        </p:nvSpPr>
        <p:spPr>
          <a:xfrm>
            <a:off x="643495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安全隐患：仓库管理不善，存在安全隐患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正文"/>
          <p:cNvSpPr txBox="1"/>
          <p:nvPr>
            <p:custDataLst>
              <p:tags r:id="rId32"/>
            </p:custDataLst>
          </p:nvPr>
        </p:nvSpPr>
        <p:spPr>
          <a:xfrm>
            <a:off x="3688263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空间浪费：仓库布局不合理，导致空间浪费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阐述流程改善对仓库管理的影响</a:t>
            </a:r>
            <a:endParaRPr lang="zh-CN" altLang="en-US"/>
          </a:p>
        </p:txBody>
      </p:sp>
      <p:sp>
        <p:nvSpPr>
          <p:cNvPr id="1049294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提高工作效率：通过优化流程，减少不必要的环节，提高工作效率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降低成本：通过优化流程，减少浪费，降低成本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提高准确性：通过优化流程，减少错误，提高准确性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提高客户满意度：通过优化流程，提高服务质量，提高客户满意度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说明流程改善的预期成果</a:t>
            </a:r>
            <a:endParaRPr lang="zh-CN" altLang="en-US"/>
          </a:p>
        </p:txBody>
      </p:sp>
      <p:sp>
        <p:nvSpPr>
          <p:cNvPr id="1049352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提高工作效率：减少不必要的步骤和等待时间，提高仓库作业效率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降低成本：通过优化流程，减少人力、物力和时间成本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提高准确性：减少错误和遗漏，提高仓库数据的准确性和可靠性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提高客户满意度：通过提高仓库作业效率和准确性，提高客户满意度和忠诚度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强调流程改善的紧迫性</a:t>
            </a:r>
            <a:endParaRPr lang="zh-CN" altLang="en-US"/>
          </a:p>
        </p:txBody>
      </p:sp>
      <p:sp>
        <p:nvSpPr>
          <p:cNvPr id="104941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仓库流程效率低下，影响企业运营效率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仓库流程不规范，导致库存管理混乱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仓库流程缺乏灵活性，无法适应市场需求变化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仓库流程缺乏创新，无法满足客户个性化需求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仓库流程改善提案的实施方案</a:t>
            </a:r>
            <a:endParaRPr lang="zh-CN" altLang="en-US"/>
          </a:p>
        </p:txBody>
      </p:sp>
      <p:sp>
        <p:nvSpPr>
          <p:cNvPr id="104946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https://d.book118.com/095014243020011034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24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Calibri Light</vt:lpstr>
      <vt:lpstr>Office Theme</vt:lpstr>
      <vt:lpstr>仓库工作计划与流程改善提案</vt:lpstr>
      <vt:lpstr>目录</vt:lpstr>
      <vt:lpstr>添加章节标题</vt:lpstr>
      <vt:lpstr>仓库工作计划的制定</vt:lpstr>
      <vt:lpstr>明确仓库工作目标</vt:lpstr>
      <vt:lpstr>制定工作计划的时间表</vt:lpstr>
      <vt:lpstr>分配工作任务和资源</vt:lpstr>
      <vt:lpstr>确定工作计划的评估标准</vt:lpstr>
      <vt:lpstr>仓库流程改善的必要性</vt:lpstr>
      <vt:lpstr>分析现有仓库流程的问题</vt:lpstr>
      <vt:lpstr>阐述流程改善对仓库管理的影响</vt:lpstr>
      <vt:lpstr>说明流程改善的预期成果</vt:lpstr>
      <vt:lpstr>强调流程改善的紧迫性</vt:lpstr>
      <vt:lpstr>仓库流程改善提案的实施方案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2024-08-29T10:53:01.532</cp:lastPrinted>
  <dcterms:created xsi:type="dcterms:W3CDTF">2024-08-29T02:53:01Z</dcterms:created>
  <dcterms:modified xsi:type="dcterms:W3CDTF">2024-08-29T02:53:03Z</dcterms:modified>
</cp:coreProperties>
</file>