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2A0641-A96F-4046-BB7A-9C6AAACCD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56F520-B7CB-46AE-AC10-DC454AA52F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9AB5B8-AA79-438C-B14E-8E0C7F524E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EC75FD-A259-4AE9-8314-90EE0A7E4A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5BA33F-0875-4C28-8107-09E3EC4A3E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9FE13A-0D96-4AD1-8C3C-F30C68B265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501F64-07F2-4F40-9E70-84618036A5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729FA0-9E0F-41E7-8899-383F1FDAAA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883D8C-AB94-4C66-8F05-9FB2B64843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427E3F-F5CB-4019-99C9-860651AF30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5565EF-9B33-463F-B35E-DF0DA2AE58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02022433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事业单位考试形势分析报告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事业单位考试现状分析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事业单位考试发展趋势</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事业单位考试面临的挑战</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提高事业单位考试质量的建议</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结论</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事业单位考试是选拔优秀人才的重要途径，随着社会经济的发展，考试竞争日益激烈。</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当前，事业单位考试面临着诸多挑战，如考试内容与实际工作脱节、考试形式单一等。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为了更好地选拔人才，需要对事业单位考试的形势进行分析和研究。</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探讨事业单位考试的发展趋势，为考生提供备考建议。</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为相关部门制定考试政策提供参考依据，促进人才选拔工作的科学化和规范化。</a:t>
            </a:r>
          </a:p>
        </p:txBody>
      </p:sp>
      <p:pic>
        <p:nvPicPr>
          <p:cNvPr id="7" name="Picture 7"/>
          <p:cNvPicPr>
            <a:picLocks noChangeAspect="1"/>
          </p:cNvPicPr>
          <p:nvPr/>
        </p:nvPicPr>
        <p:blipFill>
          <a:blip r:embed="rId2"/>
          <a:srcRect l="10586" r="1058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352" b="135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通过对事业单位考试形势的分析，了解考试现状和存在的问题。</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事业单位考试现状分析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考试人数持续增长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近年来，随着就业压力的增大和事业单位的吸引力，参与事业单位考试的人数逐年增加。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考生年龄跨度大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事业单位考试的报名者涵盖了从应届毕业生到中年职业转换者等多个年龄段。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地域分布广泛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事业单位考试吸引了来自全国各地的人才，地域分布广泛，反映了其公平性和开放性。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考试参与情况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考试内容分析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知识覆盖面广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事业单位考试内容涵盖了公共基础知识、专业知识、行政能力测验等多个方面，要求考生具备全面的知识和能力。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强调实际应用能力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考试中越来越重视对考生实际应用能力的考察，如案例分析、情景模拟等题型逐渐增多。</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对综合素质要求高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除了专业知识的考察，事业单位考试还注重对考生综合素质的考察，如职业道德、团队协作等。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题目设计精妙</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考试中经常出现一些设计巧妙的题目，要求考生具备严密的逻辑思维能力、推理能力和批判性思维能力。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对时事政治要求高</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事业单位考试注重对时事政治的考察，要求考生随时关注国家大事和社会热点问题。</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竞争激烈</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由于报名人数众多而录取名额有限，事业单位考试的竞争非常激烈。</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考试难度分析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事业单位考试发展趋势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随着技术的发展，线上考试已成为趋势。线上考试可以节省大量时间和资源，提高考试效率。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线上考试逐渐普及</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传统的纸质考试正逐渐被电子化考试取代，无纸化考试可以减少纸张浪费，降低考试成本。</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无纸化考试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为了确保考试的公正性和安全性，人脸识别技术被广泛应用于考试中，以防止替考等作弊行为。</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人脸识别技术应用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考试形式的发展趋势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https://d.book118.com/095020224333011110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2024-09-16T10:51:53.935</cp:lastPrinted>
  <dcterms:created xsi:type="dcterms:W3CDTF">2024-09-16T02:51:53Z</dcterms:created>
  <dcterms:modified xsi:type="dcterms:W3CDTF">2024-09-16T02:51:55Z</dcterms:modified>
</cp:coreProperties>
</file>