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9D30BB-1C62-4FCA-95AF-D78AC72C4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EC263-F3A5-4685-A116-63A3289FA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036FA7-8945-4EA6-BA6D-3B9D3C22F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B8BF17-64B1-4B9A-A521-77EE5E631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0D538D5-9726-4238-BFA2-3BDEEA717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9E9045-35AA-49F8-8B23-7E44E6AFA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654A25-098A-40E6-832C-A3912287F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379346-E36D-49A3-8B42-F61494EA4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BB562B-8CFE-4137-B330-7F0F6C2E5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EA06E-4FE7-4F31-A8E6-C97C83775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D3BFF-FBC3-43DE-8A0B-36FF94329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0222220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《新的安全培训》ppt课件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安全培训的评估和反馈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安全培训的实践应用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通过安全培训，员工可以了解如何避免工作场所的安全风险，从而保障自身生命安全。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3333" b="3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提高企业形象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833" r="11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减少企业损失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一个重视员工安全和健康的企业会赢得社会的认可和尊重，提升企业形象。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安全事故会给企业带来巨大的经济损失和声誉损失，通过安全培训可以降低事故发生的概率。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安全对员工和企业的意义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安全培训的目的和目标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通过培训使员工认识到安全的重要性，增强安全意识。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掌握安全知识和技能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让员工了解并掌握应对各种安全风险的技能和知识。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形成安全习惯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通过持续的安全培训，使员工将安全行为内化为自身的习惯。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安全的工作环境可以提高员工的工作效率，减少因事故导致的生产停顿。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提高员工工作效率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企业对员工安全的关注可以提高员工的归属感，增强员工对企业的忠诚度。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增加员工归属感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安全培训是员工福利的重要组成部分，保障员工的安全和健康是企业的基本责任。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提升员工福利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安全培训与员工福利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了解基本的安全概念和原则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介绍安全定义、安全管理体系、安全法律法规等内容，使员工掌握基本的安全知识。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基础安全知识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掌握应对紧急情况的正确方法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教授员工如何应对火灾、地震等紧急情况，包括疏散、急救措施等，提高员工应对突发事件的能力。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紧急情况处理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学习预防事故发生的措施和手段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分析常见事故的原因和预防方法，如机械伤害、电气事故等，强调预防为主的安全理念。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事故预防措施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掌握安全操作规程，规范作业行为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针对不同工种和岗位，制定详细的安全操作规程，指导员工正确、安全地完成工作任务。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安全培训的方法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https://d.book118.com/095022222042011104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2024-09-13T21:13:06.541</cp:lastPrinted>
  <dcterms:created xsi:type="dcterms:W3CDTF">2024-09-13T13:13:06Z</dcterms:created>
  <dcterms:modified xsi:type="dcterms:W3CDTF">2024-09-13T13:13:08Z</dcterms:modified>
</cp:coreProperties>
</file>