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B99FD-B86A-4450-B4E4-081252237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2CCB9-DBA7-4F04-A47F-2DF4C5AC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1C07B-3427-4FB4-A567-CC7A182C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E7452-5CCF-4328-8E2D-5C52F2457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40F46F-843C-4703-9F32-4E0F18182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D5B503-9533-45A3-8DA8-2DE1FDC8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60DC82-E216-43B0-9470-F114A67C6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8273B-59EA-4338-AED4-719E8087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A4571-AF2F-4A53-BC05-CCEB7034C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CAF3-9FB5-45CD-B8B3-394A3BFBE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6DA4C-BFD3-4FD0-9679-46A7F7A36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241010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中集集团横向兼并与规模经营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横向兼并战略分析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规模经营策略探讨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横向兼并与规模经营效果评估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未来发展规划及展望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的发展，企业间的竞争愈发激烈，横向兼并成为了企业快速扩张、提高市场份额和降低成本的重要手段。中集集团作为中国领先的物流装备和能源装备供应商，近年来通过一系列横向兼并活动，实现了规模经营和产业链的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本报告旨在分析中集集团横向兼并活动的背景、动因、过程及效果，探讨其规模经营的优势和挑战，为相关企业和投资者提供参考和借鉴。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中集集团成立于1980年，最初是一家生产集装箱的小型企业。随着中国经济的崛起和全球化的加速，中集集团逐渐发展成为全球领先的物流装备和能源装备供应商。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中集集团的主营业务包括集装箱、道路运输车辆、能源化工及食品装备、海洋工程、物流服务等领域。其中，集装箱业务是中集集团的基石业务，占据全球市场份额的领先地位。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集集团的发展历程充满了创新和变革。通过引进先进技术和管理经验，不断进行产品升级和业务拓展，中集集团逐渐在国内外市场上树立了良好的品牌形象。同时，公司积极实施横向兼并战略，收购了一系列同行业优质企业，实现了产业链的整合和规模经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中集集团简介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横向兼并战略分析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横向兼并是指同一行业内的两家或多家公司合并，以实现规模经济、提高市场份额和增强竞争力。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通过横向兼并，企业可以迅速扩大生产规模，降低单位产品成本，提高市场占有率，从而实现规模经济效益。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横向兼并定义及优势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中集集团通过收购和兼并同行业的小型企业，开始实施横向兼并战略。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扩张阶段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随着实力的增强，中集集团将兼并目标转向行业内具有较大规模和影响力的企业。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在完成一系列兼并后，中集集团进行整合，优化资源配置，提高整体运营效率。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中集集团横向兼并历程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兼并目标：中集集团的兼并目标主要是同行业内的优质企业，包括具有先进技术、知名品牌、市场份额较大的企业。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选择标准：在选择兼并目标时，中集集团注重以下几个方面的评估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目标企业的市场地位及竞争力；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目标企业的技术水平和研发能力；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目标企业的财务状况及盈利能力；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目标企业与中集集团的战略契合度及文化兼容性。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兼并目标与选择标准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规模经营策略探讨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规模经济理论是指在一定时期内，企业所生产的产品或劳务的绝对量增加时，其单位成本趋于下降，从而提高盈利水平。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中集集团通过横向兼并，实现生产规模的迅速扩大，降低单位产品成本，提高市场竞争力。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规模经济理论与实践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规模经济理论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中集集团在全球范围内进行了一系列的兼并重组，涉及集装箱、道路运输车辆、能源化工装备等多个领域，实现了生产规模的快速扩张。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通过兼并重组，中集集团实现了生产要素的优化配置，提高了生产效率和产品质量，降低了单位产品成本，从而获得了显著的规模效益。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规模效益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中集集团规模经营现状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拓展市场与提升竞争力举措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多元化市场拓展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中集集团积极开拓新市场，发展多元化业务，如冷链物流、模块化建筑等，以降低对传统市场的依赖，提高市场占有率。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技术创新与品牌建设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中集集团注重技术创新和品牌建设，通过加大研发投入，提升产品技术含量和附加值，增强品牌影响力和市场竞争力。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国际化战略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中集集团积极实施国际化战略，通过海外投资、建厂等方式拓展国际市场，提高全球市场份额和竞争力。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https://d.book118.com/095024101032011043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2024-09-04T18:42:13.643</cp:lastPrinted>
  <dcterms:created xsi:type="dcterms:W3CDTF">2024-09-04T10:42:13Z</dcterms:created>
  <dcterms:modified xsi:type="dcterms:W3CDTF">2024-09-04T10:42:15Z</dcterms:modified>
</cp:coreProperties>
</file>