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BB58D-6D30-4B8A-BF79-7C564CCF1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76022-6E52-45E3-BFB5-A9B8B324A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FC420-E2AC-41B3-9378-7926A1A52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A92F4-77EE-475E-A47B-1C6C1067A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48C15E-FE43-4754-86CB-324645C1A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5B2416-EBC6-4B04-A999-50A19A61B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1765C2-5656-4081-99F0-4EA5EA593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95A91-4BFC-4180-A4F7-7F37D735C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B0AE9-A862-42BC-B859-ACE3A4DBB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F2B3D-FFEA-4678-B521-165760155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0894C-3598-4E5F-954B-9E91CDA9C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241322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10-12月份工作总结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84FF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建议和意见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成功完成第四季度营销计划，包括市场推广、品牌宣传、销售策略等方面的工作，实现了销售目标。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营销计划执行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793" r="1279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875" b="3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积极与客户保持沟通，及时解决客户问题，提高了客户满意度和忠诚度。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与团队成员保持良好的沟通和协作，共同完成了各项任务，提高了团队整体效率。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完成任务情况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在第四季度实现了销售目标的120%，为公司带来了可观的收益。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客户满意度调查显示，我们的服务得到了客户的高度认可和好评。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通过有效的市场推广和品牌宣传，提高了公司在目标市场的知名度和影响力，市场份额稳步提升。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获得荣誉与奖励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优秀员工奖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由于在第四季度表现突出，被评为公司优秀员工，并获得了相应的奖金和荣誉证书。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业务能手奖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在销售方面表现优异，获得了业务能手奖，这是对公司和个人业务能力的肯定。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团队贡献奖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与团队成员共同努力，为公司创造了卓越的业绩，获得了团队贡献奖，体现了团队协作的价值。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通过组织团建活动、庆祝重要节点等方式，增强团队成员之间的凝聚力，提高团队整体战斗力。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营造积极向上、和谐的工作氛围，鼓励团队成员之间互相支持、协作共赢。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工作氛围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17" r="1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关注员工个人成长和心理健康，提供必要的帮助和支持，让员工感受到团队的温暖。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团队氛围营造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优化跨部门协作流程，明确各部门职责和协作方式，减少工作推诿和扯皮现象。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建立有效的信息共享机制，确保不同部门之间能够及时获取所需信息，提高工作效率。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针对跨部门协作中出现的问题，及时沟通、协商解决，确保工作顺利进行。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875" r="14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制定全面的内部培训计划，涵盖专业技能、团队协作、沟通技巧等方面，提高员工综合素质。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搭建内部交流平台，鼓励员工分享工作经验、心得体会，促进知识共享和团队协作。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定期组织内部培训、讲座、研讨会等活动，为员工提供更多学习和交流机会。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内部培训与交流活动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提升现有技能水平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不断学习和实践，提高了自己在项目管理、团队协作等方面的技能水平。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拓宽技能领域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积极尝试和探索新的技能领域，如编程语言、设计工具等，为未来的工作打下坚实基础。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熟练掌握新技能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通过参加培训和实践操作，熟练掌握了与工作相关的新技能，如数据分析、市场调研等。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敢于尝试新的方法和思路，寻找更好的解决方案，提高工作效率和质量。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遇到问题时能够迅速分析问题的本质和关键因素，提出有针对性的解决方案。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与团队成员和相关部门保持良好沟通，协调资源，共同解决问题。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解决问题能力增强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https://d.book118.com/095024132212011110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2024-09-15T21:27:01.776</cp:lastPrinted>
  <dcterms:created xsi:type="dcterms:W3CDTF">2024-09-15T13:27:01Z</dcterms:created>
  <dcterms:modified xsi:type="dcterms:W3CDTF">2024-09-15T13:27:03Z</dcterms:modified>
</cp:coreProperties>
</file>