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24229-9C55-4B65-8F1B-6FC286CFE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D1D10-F15D-4EC3-B37C-E3F09CF7A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A8ED5-D49E-4A6C-A42F-DED1CB9FC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D5F31-C4BD-4E37-8102-F241FB227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C91525-BD3C-47AB-86B2-8D5B2FCD9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DDDE5F-77C5-43B1-B813-C06E8147D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03962C-5FC3-4383-B3C2-39F90B6FD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C3CF6-E4E5-47A5-9F54-80928893D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490F9-760A-4FDC-BBB0-25257DB1A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C5056-DAE3-4E11-A367-F110C7040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D78AC-B99C-4AC3-991B-CB517B303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2432213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竞争情报学概论课件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竞争情报学概述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竞争情报的获取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竞争情报的分析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竞争情报的应用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竞争情报的未来发展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竞争情报学概述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竞争情报学的定义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竞争情报学是一门关于竞争策略、竞争态势、竞争对手和竞争策略的学科，旨在通过收集、分析和利用信息来提高组织的竞争力和竞争优势。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它涉及对竞争对手的情报进行收集、整理、分析和评估，以预测市场趋势，评估竞争对手的实力和弱点，以及制定相应的竞争策略。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竞争情报学的起源可以追溯到20世纪80年代，当时随着全球化进程的加速和市场竞争的加剧，企业开始意识到竞争情报对于提高竞争力的重要性。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经过几十年的发展，竞争情报学已经逐渐成为一门独立的学科，广泛应用于商业、政府和学术界等领域。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竞争情报学的起源和发展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竞争情报学的研究对象主要包括竞争对手、市场趋势、技术发展、政策法规等方面。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研究内容包括如何收集、整理和分析竞争对手的情报，如何评估竞争对手的实力和弱点，如何预测市场趋势，以及如何制定相应的竞争策略等。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竞争情报学的研究对象和内容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竞争情报的获取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公开资料来源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包括公司年报、行业协会报告、政府公报、新闻媒体等。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通过图书馆、档案馆、政府机构等途径进行收集，同时利用搜索引擎和数据挖掘技术进行信息检索。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确保收集的资料真实可靠，避免信息失真和误导。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公开资料的收集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访谈对象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包括行业内人士、专家、竞争对手等。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采用问卷调查、面对面访谈等方式进行。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确保访谈和调查的保密性，避免信息泄露和侵犯隐私。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访谈和调查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通过搜索引擎、社交媒体等途径监测竞争对手的动态和行业趋势。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网络监测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利用数据挖掘和分析工具对网络信息进行深度挖掘，获取有价值的信息。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信息挖掘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确保网络监测和信息挖掘的合法性和道德性，避免侵犯他人的隐私和权益。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网络监测和信息挖掘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https://d.book118.com/095024322134011040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2024-08-31T12:32:18.684</cp:lastPrinted>
  <dcterms:created xsi:type="dcterms:W3CDTF">2024-08-31T04:32:18Z</dcterms:created>
  <dcterms:modified xsi:type="dcterms:W3CDTF">2024-08-31T04:32:20Z</dcterms:modified>
</cp:coreProperties>
</file>