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449E3-D90A-4B2F-98E8-9B020F7AC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0B4E0-7584-45E2-964B-53C7FD09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7C7F-93AC-4805-9578-A1A6A2D6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65816-0ECD-440C-A2C9-098D5B92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CB13E-D49A-45A3-B35D-27E0BF2DD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DB8513-C728-4AC2-BBFD-0D33078E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FD018-886A-4C77-AE5E-2BCA13D4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0B5CE-92B1-4325-B383-DFBB3B11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8E5F2-6BD0-4490-A9A3-E25AD8A4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E1CAB-B8D6-4E3B-83B0-C045596E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057A8-19EF-4507-9E4E-EA80EE40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30313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新能源发展对社会公平与公正的促进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新能源发展的背景与现状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新能源发展对社会公平的促进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新能源发展对环境公正的促进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案例研究：成功的新能源项目与社会影响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结论：新能源发展是实现社会公平与公正的重要途径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新能源发展的背景与现状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随着全球人口增长和工业化进程加速，传统能源如煤炭、石油和天然气等逐渐枯竭，能源危机日益严重。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传统能源消耗殆尽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传统能源的开采和使用过程中产生大量污染物，对环境造成严重破坏，威胁人类健康和生态平衡。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全球气候变化问题日益严重，各国纷纷采取措施减少温室气体排放，推动清洁能源的发展。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全球能源危机与环境问题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随着新能源技术的成熟和市场的扩大，越来越多的企业加入新能源产业，推动产业的发展和普及。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随着科技的不断进步，新能源技术如太阳能、风能、水能等得到迅速发展，成本逐渐降低，效率不断提高。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各国政府纷纷出台新能源政策，鼓励新能源技术的研发、生产和应用，推动新能源产业的发展。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新能源技术的进步与推广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政府通过提供财政补贴、税收优惠等政策措施，降低新能源发电成本，鼓励新能源产业的发展。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补贴政策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政府规定电力供应商必须生产一定比例的新能源电力，以保证新能源市场的需求和供给。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配额制度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政府发放绿色证书，鼓励企业投资新能源项目，通过市场机制推动新能源产业的发展。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绿色证书制度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各国新能源政策与支持力度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新能源发展对社会公平的促进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74" r="30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新能源的发展使得能源价格下降，从而降低了家庭和企业的能源开支，特别是对于低收入家庭，减轻了经济负担。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新能源的普及使得更多人能够获得可负担的能源，消除了能源贫困现象，保障了基本生活需求。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减少能源贫困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缩小贫富差距：降低能源成本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随着新能源技术的不断进步和应用，相关产业如太阳能、风能、电动汽车等新兴产业蓬勃发展，创造了大量的就业机会。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政府和企业加大对新能源领域的技能培训和教育投入，提高劳动力的技能水平，增强就业竞争力。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创造更多就业机会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技能培训与教育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扩大能源供应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新能源的发展增加了能源供应的多样性，提高了能源保障能力，使得更多人能够获得稳定的能源供应。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改善能源基础设施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新能源项目往往伴随着基础设施的改善，如电网升级、充电设施建设等，提高了能源服务的可及性。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提高能源可及性：消除能源贫困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促进地区平衡发展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缩小城乡差距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新能源项目在农村和边远地区实施，促进了当地经济发展，提高了居民收入，缩小了城乡发展差距。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政府通过政策引导和市场机制，优化新能源资源的配置，鼓励欠发达地区发展新能源产业，促进地区间的平衡发展。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新能源发展对环境公正的促进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减少温室气体排放：减缓气候变化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温室气体排放是导致全球气候变化的主要原因之一，而新能源的发展能够减少对化石燃料的依赖，从而降低温室气体排放，减缓气候变化的速度。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新能源的发展有助于实现全球减排目标，推动各国共同应对气候变化，确保地球生态系统的健康和稳定。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15" r="336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保护生态环境：减少污染与破坏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新能源技术有助于降低空气、水和土壤污染，减少生态破坏，保护生物多样性，为人类创造一个更加美好的生态环境。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传统能源的开发和利用对环境造成了严重的污染和破坏，而新能源的发展能够减少对环境的负面影响。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https://d.book118.com/095030313202011044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2024-09-06T23:49:30.633</cp:lastPrinted>
  <dcterms:created xsi:type="dcterms:W3CDTF">2024-09-06T15:49:30Z</dcterms:created>
  <dcterms:modified xsi:type="dcterms:W3CDTF">2024-09-06T15:49:32Z</dcterms:modified>
</cp:coreProperties>
</file>