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9BC9EDA-356C-4C20-81F5-2B77EE0F5C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DF7E66-9E8D-449A-8C05-6DBE00635B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03D5470-CD09-4DBF-8AAE-28E6D0CABB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77C74C7-506B-47C1-84D1-904CB8411F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D763768-2E95-4792-9A94-B5E34D3036D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D0B590C-DB8E-4CF8-890E-DAED8F060D3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97A94F4-5AF4-4EBC-9D0C-1E15FA8174F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762D74-5E5C-4E60-A8AF-4377EFA712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1F9103-DB17-418A-8811-EBDF489734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9CE515-ECC3-4266-9922-938CB49B26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6F300E-A4CF-4C3C-8FA3-723EC15E76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5034131323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临床应用新型药物对自身免疫性疾病病理机制的干预研究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自身免疫性疾病概述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新型药物介绍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新型药物对自身免疫性疾病病理机制干预研究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临床应用前景展望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存在问题与挑战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总结与反思</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自身免疫性疾病概述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自身免疫性疾病是指机体对自身抗原发生免疫反应而导致自身组织损害所引起的疾病。</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根据自身抗体所针对的抗原不同，可将自身免疫性疾病分为器官特异性自身免疫病和系统性自身免疫病两大类。</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遗传因素</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自身免疫性疾病的发生与遗传因素密切相关，许多自身免疫性疾病有家族聚集现象。</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环境因素</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感染、药物、紫外线等环境因素可诱发自身免疫性疾病。</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免疫调节异常</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免疫调节机制紊乱是自身免疫性疾病发病的重要原因之一。</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发病原因及危险因素</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临床表现与诊断方法</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临床表现</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自身免疫性疾病可累及全身多个器官和系统，临床表现复杂多样，常见的有发热、皮疹、关节肿痛、肌无力等。</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诊断方法</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包括实验室检查、影像学检查和组织病理学检查等，其中自身抗体的检测对自身免疫性疾病的诊断具有重要意义。</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目前自身免疫性疾病的治疗主要包括药物治疗、免疫治疗和对症治疗等，但仍有部分患者难以治愈或反复发作。</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治疗现状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自身免疫性疾病的发病机制复杂，涉及多个免疫细胞和分子的相互作用，给治疗带来了很大的挑战。同时，由于患者个体差异大，对治疗的反应也不尽相同，因此需要制定个体化的治疗方案。</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挑战</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治疗现状及挑战</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新型药物介绍</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197479" y="2448496"/>
            <a:ext cx="1568482" cy="1639538"/>
            <a:chOff x="6197479" y="2448496"/>
            <a:chExt cx="1568482" cy="1639538"/>
          </a:xfrm>
        </p:grpSpPr>
        <p:sp>
          <p:nvSpPr>
            <p:cNvPr id="3" name="Freeform 3"/>
            <p:cNvSpPr/>
            <p:nvPr/>
          </p:nvSpPr>
          <p:spPr>
            <a:xfrm rot="15417784">
              <a:off x="6197479" y="2448496"/>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6791744" y="3078289"/>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7798918" y="1874806"/>
            <a:ext cx="3224117" cy="3370231"/>
            <a:chOff x="7798918" y="1874806"/>
            <a:chExt cx="3224117" cy="3370231"/>
          </a:xfrm>
        </p:grpSpPr>
        <p:sp>
          <p:nvSpPr>
            <p:cNvPr id="6" name="Freeform 6"/>
            <p:cNvSpPr/>
            <p:nvPr/>
          </p:nvSpPr>
          <p:spPr>
            <a:xfrm rot="16200000">
              <a:off x="7798918" y="1874806"/>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070791" y="3201543"/>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979101" y="4077938"/>
            <a:ext cx="977456" cy="1021747"/>
            <a:chOff x="6979101" y="4077938"/>
            <a:chExt cx="977456" cy="1021747"/>
          </a:xfrm>
        </p:grpSpPr>
        <p:sp>
          <p:nvSpPr>
            <p:cNvPr id="9" name="Freeform 9"/>
            <p:cNvSpPr/>
            <p:nvPr/>
          </p:nvSpPr>
          <p:spPr>
            <a:xfrm rot="16200000">
              <a:off x="6979101" y="4077938"/>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349433" y="4470368"/>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药物研发背景及历程</a:t>
              </a:r>
            </a:p>
          </p:txBody>
        </p:sp>
      </p:grpSp>
      <p:sp>
        <p:nvSpPr>
          <p:cNvPr id="33" name="AutoShape 33"/>
          <p:cNvSpPr/>
          <p:nvPr/>
        </p:nvSpPr>
        <p:spPr>
          <a:xfrm>
            <a:off x="579283" y="2049017"/>
            <a:ext cx="584258" cy="584258"/>
          </a:xfrm>
          <a:prstGeom prst="ellipse">
            <a:avLst/>
          </a:prstGeom>
          <a:no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674589" y="2156678"/>
            <a:ext cx="395855"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35" name="TextBox 35"/>
          <p:cNvSpPr txBox="1"/>
          <p:nvPr/>
        </p:nvSpPr>
        <p:spPr>
          <a:xfrm>
            <a:off x="1350983" y="1947863"/>
            <a:ext cx="4120112"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自身免疫性疾病的病理机制复杂，传统药物疗效有限。</a:t>
            </a:r>
          </a:p>
        </p:txBody>
      </p:sp>
      <p:sp>
        <p:nvSpPr>
          <p:cNvPr id="36" name="AutoShape 36"/>
          <p:cNvSpPr/>
          <p:nvPr/>
        </p:nvSpPr>
        <p:spPr>
          <a:xfrm>
            <a:off x="579283" y="3218181"/>
            <a:ext cx="584258" cy="584258"/>
          </a:xfrm>
          <a:prstGeom prst="ellipse">
            <a:avLst/>
          </a:prstGeom>
          <a:noFill/>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AutoShape 37"/>
          <p:cNvSpPr/>
          <p:nvPr/>
        </p:nvSpPr>
        <p:spPr>
          <a:xfrm>
            <a:off x="655539" y="3325842"/>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38" name="TextBox 38"/>
          <p:cNvSpPr txBox="1"/>
          <p:nvPr/>
        </p:nvSpPr>
        <p:spPr>
          <a:xfrm>
            <a:off x="1350983" y="3110437"/>
            <a:ext cx="4114800" cy="799744"/>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新型药物的研发基于现代生物技术、基因工程和免疫学等领域的最新研究成果。</a:t>
            </a:r>
          </a:p>
        </p:txBody>
      </p:sp>
      <p:sp>
        <p:nvSpPr>
          <p:cNvPr id="39" name="AutoShape 39"/>
          <p:cNvSpPr/>
          <p:nvPr/>
        </p:nvSpPr>
        <p:spPr>
          <a:xfrm>
            <a:off x="575049" y="4441785"/>
            <a:ext cx="584258" cy="584258"/>
          </a:xfrm>
          <a:prstGeom prst="ellipse">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0" name="AutoShape 40"/>
          <p:cNvSpPr/>
          <p:nvPr/>
        </p:nvSpPr>
        <p:spPr>
          <a:xfrm>
            <a:off x="642204" y="4549446"/>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41" name="TextBox 41"/>
          <p:cNvSpPr txBox="1"/>
          <p:nvPr/>
        </p:nvSpPr>
        <p:spPr>
          <a:xfrm>
            <a:off x="1350983" y="4340631"/>
            <a:ext cx="4114800"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经历了多年的实验室研究和临床试验，新型药物在疗效、安全性和耐受性等方面取得了显著进展。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药物作用机制与靶点</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新型药物主要通过调节免疫系统、抑制炎症反应和细胞增殖等机制来干预自身免疫性疾病的病理过程。</a:t>
            </a:r>
          </a:p>
        </p:txBody>
      </p:sp>
      <p:sp>
        <p:nvSpPr>
          <p:cNvPr id="34" name="TextBox 34"/>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药物靶点包括关键的免疫分子、信号通路和细胞类型等，具有高度的特异性和选择性。</a:t>
            </a:r>
          </a:p>
        </p:txBody>
      </p:sp>
      <p:sp>
        <p:nvSpPr>
          <p:cNvPr id="35" name="TextBox 35"/>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通过精准地干预这些靶点，新型药物能够有效地改善患者的症状和预后。</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TextBox 12"/>
          <p:cNvSpPr txBox="1"/>
          <p:nvPr/>
        </p:nvSpPr>
        <p:spPr>
          <a:xfrm>
            <a:off x="1414251" y="2980276"/>
            <a:ext cx="2505075"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新型药物具有多种剂型，如片剂、胶囊、注射液等，以满足不同患者的需求。</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给药途径多样，包括口服、静脉注射、皮下注射等，方便患者使用。</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一些新型药物还采用了先进的药物传递系统，如纳米技术、脂质体等，以提高药物的生物利用度和靶向性。</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081380" y="1191768"/>
            <a:ext cx="2180333"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4743558" y="1252051"/>
            <a:ext cx="2109185"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349305" y="1215599"/>
            <a:ext cx="2294171"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药物剂型与给药途径</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新型药物在临床试验中表现出了良好的疗效和安全性。</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临床试验数据包括患者的症状改善、生化指标变化、影像学评估等多方面的信息。</a:t>
            </a:r>
          </a:p>
        </p:txBody>
      </p:sp>
      <p:pic>
        <p:nvPicPr>
          <p:cNvPr id="6" name="Picture 6"/>
          <p:cNvPicPr>
            <a:picLocks noChangeAspect="1"/>
          </p:cNvPicPr>
          <p:nvPr/>
        </p:nvPicPr>
        <p:blipFill>
          <a:blip r:embed="rId2"/>
          <a:srcRect t="20677" b="20677"/>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24123" b="24123"/>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安全性评价涉及药物的不良反应、毒理学研究、药物相互作用等方面的内容，确保药物的安全使用。</a:t>
            </a:r>
          </a:p>
        </p:txBody>
      </p:sp>
      <p:pic>
        <p:nvPicPr>
          <p:cNvPr id="10" name="Picture 10"/>
          <p:cNvPicPr>
            <a:picLocks noChangeAspect="1"/>
          </p:cNvPicPr>
          <p:nvPr/>
        </p:nvPicPr>
        <p:blipFill>
          <a:blip r:embed="rId4"/>
          <a:srcRect t="21805" b="21805"/>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临床试验数据与安全性评价</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新型药物对自身免疫性疾病病理机制干预研究</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明确研究目的</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探究新型药物对自身免疫性疾病病理机制的干预效果。</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选择合适的研究对象</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针对特定的自身免疫性疾病，选择相应的动物模型或细胞模型。</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设计实验组和对照组</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设置不同剂量的新型药物实验组和对照组，以观察药物对疾病进程的影响。</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确定实验指标</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根据疾病特点和药物作用机制，选定相关的生化、免疫学和病理学指标进行检测。</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实验设计思路及方法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动物模型选择</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选择与人类自身免疫性疾病病理机制相似的动物模型，如小鼠、大鼠等。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建模方法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采用遗传、免疫或化学方法诱导动物产生自身免疫性疾病。</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评价指标</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观察动物模型的症状、体征变化，检测相关生化指标、免疫学指标和病理学指标，以评估疾病严重程度和药物干预效果。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动物模型建立与评价指标选择</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3286" b="1328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l="14370" r="14370"/>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实验结果展示与分析讨论</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实验数据整理</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将实验过程中收集的数据进行整理、分类和统计分析。</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结果展示</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通过图表、图片和文字等形式展示实验结果，直观地反映药物对疾病进程的影响。</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分析讨论</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结合实验数据和相关知识，分析药物的作用机制、疗效和安全性，并探讨可能存在的不足之处和改进方向。</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https://d.book118.com/095034131323011101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2024-09-10T11:48:34.057</cp:lastPrinted>
  <dcterms:created xsi:type="dcterms:W3CDTF">2024-09-10T03:48:34Z</dcterms:created>
  <dcterms:modified xsi:type="dcterms:W3CDTF">2024-09-10T03:48:36Z</dcterms:modified>
</cp:coreProperties>
</file>