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5F6E2-E782-49EF-A8F3-82F17041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908B0-9D54-4BED-9060-0A09CAE0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5D2CA-5DD4-4535-9FBF-8A6B1867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31A29-EFBE-46E2-A35E-E5F3A3E1C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E19C3-1897-4F70-8540-95CF8005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22748-41E2-4A13-8FDC-38C57D837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6CCB7-F6BB-4BD2-8AE3-3288584E7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6FF4E-7205-4196-B12B-9EE31B352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AB4B4-4F6C-43A1-9938-7B732655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1C16-F596-4E22-B111-038BC3874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A40A8-426C-4315-B909-E4D59D2D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1143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手到病自除足底按摩课件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足底按摩概述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足底按摩技术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常见疾病的足底按摩治疗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足底按摩的日常保健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足底按摩实际操作与演示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足底按摩概述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足底按摩，又称足部反射区按摩，是通过对足部特定区域施加压力、刺激，以调整身体机能、达到治疗、保健目的的一种按摩方法。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足底按摩起源于古代中医理论，认为足部与全身脏腑经络有密切关系。数千年来，这一技术在亚洲、欧洲等地得到广泛应用，并逐渐演变成现代的足底按摩术。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足底按摩的定义和历史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原理：根据中医经络理论，人体各部位与足部有相应的反射区。通过对这些反射区进行刺激，可以疏通经络、调和气血、平衡阴阳。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舒缓疲劳：通过刺激足底反射区，能促进血液循环，消除疲劳。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调整身体机能：足底按摩可以调和气血，增强免疫力，改善睡眠质量。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缓解疼痛：针对某些疼痛部位，如头痛、颈肩痛等，通过刺激相应反射区可达到缓解疼痛的效果。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足底按摩的原理和作用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95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endParaRPr lang="en-US" sz="1800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适用人群：足底按摩适用于大多数人群，特别是亚健康人群、中老年人和需要放松身心的人群。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孕妇、经期女性、严重心脏病患者等不适宜接受足底按摩。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饭前饭后半小时内不宜进行足底按摩。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按摩时应保持室内温暖，避免着凉。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选择经验丰富的按摩师进行按摩，以确保安全和效果。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足底按摩的适用人群和注意事项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足底按摩技术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通过拇指、食指或中指的指腹，对足底特定穴位进行揉捏，力度适中，以达到刺激穴位的目的。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揉捏法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推压法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刮痧法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用手掌或拳头的掌面，对足底进行推压，可以舒缓足底的紧张肌肉，促进血液循环。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使用牛角或其他合适的工具，在足底进行刮痧操作，可以活血祛瘀，促进身体的排毒功能。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足底按摩常用手法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位于足底前三分之一处，是肾经的起始穴位，对于头晕、失眠等症状有很好的缓解作用。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83" r="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4" r="1379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涌泉穴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位于足底第一跖骨间隙，是肝经的穴位，对于目赤肿痛、月经不调等问题有很好的调理效果。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太冲穴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位于内踝尖上三寸，是脾、肝、肾三经的交会穴，对于妇科疾病、消化不良等有显著疗效。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三阴交穴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足底按摩的穴位和区域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按摩足底前部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用手掌的小鱼际侧缘或指腹，从涌泉穴开始，沿足底前部推至太冲穴，力度由轻到重，以受术者能承受为宜。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准备工作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受术者先用温水泡脚15-30分钟，使足部毛细血管扩张，便于药物吸收。同时准备好按摩工具，如按摩油、毛巾等。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按摩足底中部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用拇指指腹按揉三阴交穴，以局部酸胀为度。同时可用掌心或掌根对足底中部进行推压，促进血液流通。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结束工作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按摩结束后，用毛巾轻轻擦干足部，并注意保暖。同时嘱咐受术者适量饮水，以助排毒。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按摩足底后部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用手掌的小鱼际或拳头的掌面，对足底后部进行大面积的揉捏和推压，帮助舒缓紧张肌肉。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足底按摩的操作流程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https://d.book118.com/095041143233011034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2024-08-30T08:30:09.325</cp:lastPrinted>
  <dcterms:created xsi:type="dcterms:W3CDTF">2024-08-30T00:30:09Z</dcterms:created>
  <dcterms:modified xsi:type="dcterms:W3CDTF">2024-08-30T00:30:11Z</dcterms:modified>
</cp:coreProperties>
</file>