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48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6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5532D-8FEF-4017-BCFE-0B5F6215E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8DCD5-5FD1-44D3-93D3-7A92CD699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64729-D239-473F-A10C-D681CF80C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A0E57-A5DC-4550-B335-621860FD7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BFCBB6-6D98-46D8-8882-4927C79ED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619C75-E32D-4DA1-84D1-318680AF9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D9057B-80A7-4065-8A9A-160C1B7E7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BAD49-195C-4198-B931-475A9E0F7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6F8C0-1263-4911-8D50-BE62B63C3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4A5BD-4429-47F0-966A-ED47F597C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6FC41-8A25-4A1E-BF75-352717879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7475" r:id="rId2"/>
    <p:sldLayoutId id="2147507476" r:id="rId3"/>
    <p:sldLayoutId id="2147507477" r:id="rId4"/>
    <p:sldLayoutId id="2147507478" r:id="rId5"/>
    <p:sldLayoutId id="2147507479" r:id="rId6"/>
    <p:sldLayoutId id="2147507480" r:id="rId7"/>
    <p:sldLayoutId id="2147507481" r:id="rId8"/>
    <p:sldLayoutId id="2147507482" r:id="rId9"/>
    <p:sldLayoutId id="2147507483" r:id="rId10"/>
    <p:sldLayoutId id="214750748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22" Type="http://schemas.openxmlformats.org/officeDocument/2006/relationships/tags" Target="../tags/tag221.xml" /><Relationship Id="rId23" Type="http://schemas.openxmlformats.org/officeDocument/2006/relationships/tags" Target="../tags/tag222.xml" /><Relationship Id="rId24" Type="http://schemas.openxmlformats.org/officeDocument/2006/relationships/tags" Target="../tags/tag223.xml" /><Relationship Id="rId25" Type="http://schemas.openxmlformats.org/officeDocument/2006/relationships/tags" Target="../tags/tag224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tags" Target="../tags/tag225.xml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22" Type="http://schemas.openxmlformats.org/officeDocument/2006/relationships/tags" Target="../tags/tag245.xml" /><Relationship Id="rId23" Type="http://schemas.openxmlformats.org/officeDocument/2006/relationships/tags" Target="../tags/tag246.xml" /><Relationship Id="rId24" Type="http://schemas.openxmlformats.org/officeDocument/2006/relationships/tags" Target="../tags/tag247.xml" /><Relationship Id="rId25" Type="http://schemas.openxmlformats.org/officeDocument/2006/relationships/tags" Target="../tags/tag248.xml" /><Relationship Id="rId26" Type="http://schemas.openxmlformats.org/officeDocument/2006/relationships/tags" Target="../tags/tag249.xml" /><Relationship Id="rId27" Type="http://schemas.openxmlformats.org/officeDocument/2006/relationships/tags" Target="../tags/tag250.xml" /><Relationship Id="rId28" Type="http://schemas.openxmlformats.org/officeDocument/2006/relationships/tags" Target="../tags/tag251.xml" /><Relationship Id="rId29" Type="http://schemas.openxmlformats.org/officeDocument/2006/relationships/tags" Target="../tags/tag252.xml" /><Relationship Id="rId3" Type="http://schemas.openxmlformats.org/officeDocument/2006/relationships/tags" Target="../tags/tag226.xml" /><Relationship Id="rId30" Type="http://schemas.openxmlformats.org/officeDocument/2006/relationships/tags" Target="../tags/tag253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412000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议论文阅读方法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议论文的阅读评价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议论文的阅读实践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议论文的基本概念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议论文的阅读技巧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议论文的基本概念</a:t>
            </a:r>
            <a:endParaRPr lang="zh-CN" altLang="en-US"/>
          </a:p>
        </p:txBody>
      </p:sp>
      <p:sp>
        <p:nvSpPr>
          <p:cNvPr id="104904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内容占位符 1"/>
          <p:cNvSpPr>
            <a:spLocks noGrp="1"/>
          </p:cNvSpPr>
          <p:nvPr>
            <p:ph idx="2"/>
          </p:nvPr>
        </p:nvSpPr>
        <p:spPr/>
        <p:txBody>
          <a:bodyPr/>
          <a:lstStyle/>
          <a:p>
            <a:r>
              <a:rPr lang="zh-CN" altLang="en-US"/>
              <a:t>定义：议论文是一种以议论为主要表达方式的文章，旨在通过论证、分析、评价等方式，阐述作者的观点和看法。</a:t>
            </a:r>
            <a:endParaRPr lang="zh-CN" altLang="en-US"/>
          </a:p>
          <a:p>
            <a:r>
              <a:rPr lang="zh-CN" altLang="en-US"/>
              <a:t>特点： a. 论点明确：议论文的中心思想必须明确，不能含糊其辞。 b. 论据充分：议论文的论据必须充分，能够支持论点。 c. 论证严密：议论文的论证必须严密，逻辑清晰，不能有漏洞。 d. 语言准确：议论文的语言必须准确，不能有歧义。</a:t>
            </a:r>
            <a:endParaRPr lang="zh-CN" altLang="en-US"/>
          </a:p>
          <a:p>
            <a:pPr lvl="1"/>
            <a:r>
              <a:rPr lang="zh-CN" altLang="en-US"/>
              <a:t>a. 论点明确：议论文的中心思想必须明确，不能含糊其辞。</a:t>
            </a:r>
            <a:endParaRPr lang="zh-CN" altLang="en-US"/>
          </a:p>
          <a:p>
            <a:pPr lvl="1"/>
            <a:r>
              <a:rPr lang="zh-CN" altLang="en-US"/>
              <a:t>b. 论据充分：议论文的论据必须充分，能够支持论点。</a:t>
            </a:r>
            <a:endParaRPr lang="zh-CN" altLang="en-US"/>
          </a:p>
          <a:p>
            <a:pPr lvl="1"/>
            <a:r>
              <a:rPr lang="zh-CN" altLang="en-US"/>
              <a:t>c. 论证严密：议论文的论证必须严密，逻辑清晰，不能有漏洞。</a:t>
            </a:r>
            <a:endParaRPr lang="zh-CN" altLang="en-US"/>
          </a:p>
          <a:p>
            <a:pPr lvl="1"/>
            <a:r>
              <a:rPr lang="zh-CN" altLang="en-US"/>
              <a:t>d. 语言准确：议论文的语言必须准确，不能有歧义。</a:t>
            </a:r>
            <a:endParaRPr lang="zh-CN" altLang="en-US"/>
          </a:p>
        </p:txBody>
      </p:sp>
      <p:sp>
        <p:nvSpPr>
          <p:cNvPr id="10490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议论文的定义和特点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议论文的常见类型</a:t>
            </a:r>
            <a:endParaRPr lang="zh-CN" altLang="en-US"/>
          </a:p>
        </p:txBody>
      </p:sp>
      <p:sp>
        <p:nvSpPr>
          <p:cNvPr id="104911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比较型：比较两种或多种观点，得出结论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立论型：提出观点，进行论证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驳论型：反驳对方的观点，提出自己的观点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综合型：综合多种观点，进行综合分析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议论文的结构</a:t>
            </a:r>
            <a:endParaRPr lang="zh-CN" altLang="en-US"/>
          </a:p>
        </p:txBody>
      </p:sp>
      <p:sp>
        <p:nvSpPr>
          <p:cNvPr id="104918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引言：提出论点，阐述背景和目的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主体：论证论点，包括论据、论证方法和论证结构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结论：总结论点，提出建议或展望未来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参考文献：列出引用的文献和资料，以证明论点的可靠性和准确性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议论文的阅读技巧</a:t>
            </a:r>
            <a:endParaRPr lang="zh-CN" altLang="en-US"/>
          </a:p>
        </p:txBody>
      </p:sp>
      <p:sp>
        <p:nvSpPr>
          <p:cNvPr id="104924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快速阅读，把握主旨</a:t>
            </a:r>
            <a:endParaRPr lang="zh-CN" altLang="en-US"/>
          </a:p>
        </p:txBody>
      </p:sp>
      <p:sp>
        <p:nvSpPr>
          <p:cNvPr id="1049282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阅读标题：了解文章的主题和主要内容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阅读关键段落：了解文章的主要论点和论据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阅读首段：了解文章的背景和目的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阅读过渡句：了解文章的逻辑结构和思路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阅读结尾：了解文章的结论和观点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阅读关键词和短语：了解文章的核心思想和观点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精读，理解论点和论据</a:t>
            </a:r>
            <a:endParaRPr lang="zh-CN" altLang="en-US"/>
          </a:p>
        </p:txBody>
      </p:sp>
      <p:sp>
        <p:nvSpPr>
          <p:cNvPr id="104936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论点：文章的中心思想，通常在文章的开头或结尾出现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论证方法：理解作者使用的论证方法，如举例论证、对比论证、比喻论证等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逻辑关系：理解论点和论据之间的逻辑关系，如因果关系、对比关系等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论据：支持论点的理由和证据，通常在文章的中间部分出现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理解论证方法，把握逻辑关系</a:t>
            </a:r>
            <a:endParaRPr lang="zh-CN" altLang="en-US"/>
          </a:p>
        </p:txBody>
      </p:sp>
      <p:sp>
        <p:nvSpPr>
          <p:cNvPr id="104944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阅读议论文时，首先要明确文章的论点、论据和论证方法。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理解论证方法，包括归纳法、演绎法、类比法等，可以帮助我们更好地理解文章的逻辑关系。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阅读过程中，要注意文章的逻辑关系，如因果关系、并列关系、递进关系等。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结合文章的论点和论据，分析文章的论证过程，理解文章的逻辑关系。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https://d.book118.com/095041200032011034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议论文阅读方法</vt:lpstr>
      <vt:lpstr>目录</vt:lpstr>
      <vt:lpstr>添加章节标题</vt:lpstr>
      <vt:lpstr>议论文的基本概念</vt:lpstr>
      <vt:lpstr>议论文的定义和特点</vt:lpstr>
      <vt:lpstr>议论文的常见类型</vt:lpstr>
      <vt:lpstr>议论文的结构</vt:lpstr>
      <vt:lpstr>议论文的阅读技巧</vt:lpstr>
      <vt:lpstr>快速阅读，把握主旨</vt:lpstr>
      <vt:lpstr>精读，理解论点和论据</vt:lpstr>
      <vt:lpstr>理解论证方法，把握逻辑关系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2024-08-29T13:28:32.094</cp:lastPrinted>
  <dcterms:created xsi:type="dcterms:W3CDTF">2024-08-29T05:28:32Z</dcterms:created>
  <dcterms:modified xsi:type="dcterms:W3CDTF">2024-08-29T05:28:34Z</dcterms:modified>
</cp:coreProperties>
</file>