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5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613F1-7450-42EA-88E0-281968DA9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3BB89-9EC9-4AF7-9667-CB6D6564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1735C-56C6-4B83-9FBB-4E11FDDC1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5641E-96C5-4123-84DF-FFCB5348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32166-B8BC-4824-8A85-13FAE8E0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69816-045C-4C3A-9A87-B6CA88F47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960DA-2202-457D-83CF-8A9E0FF5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C0940-6F62-4044-8AF6-1431D1F95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6A7D2-822E-4D7C-B7F1-60BA8D98C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035BB-20EB-407A-B462-3036A9E0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03056-618D-478C-BA90-3A52CC88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15" r:id="rId2"/>
    <p:sldLayoutId id="2147493916" r:id="rId3"/>
    <p:sldLayoutId id="2147493917" r:id="rId4"/>
    <p:sldLayoutId id="2147493918" r:id="rId5"/>
    <p:sldLayoutId id="2147493919" r:id="rId6"/>
    <p:sldLayoutId id="2147493920" r:id="rId7"/>
    <p:sldLayoutId id="2147493921" r:id="rId8"/>
    <p:sldLayoutId id="2147493922" r:id="rId9"/>
    <p:sldLayoutId id="2147493923" r:id="rId10"/>
    <p:sldLayoutId id="21474939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9.xml" /><Relationship Id="rId11" Type="http://schemas.openxmlformats.org/officeDocument/2006/relationships/tags" Target="../tags/tag440.xml" /><Relationship Id="rId12" Type="http://schemas.openxmlformats.org/officeDocument/2006/relationships/tags" Target="../tags/tag441.xml" /><Relationship Id="rId13" Type="http://schemas.openxmlformats.org/officeDocument/2006/relationships/tags" Target="../tags/tag442.xml" /><Relationship Id="rId14" Type="http://schemas.openxmlformats.org/officeDocument/2006/relationships/tags" Target="../tags/tag443.xml" /><Relationship Id="rId15" Type="http://schemas.openxmlformats.org/officeDocument/2006/relationships/tags" Target="../tags/tag444.xml" /><Relationship Id="rId16" Type="http://schemas.openxmlformats.org/officeDocument/2006/relationships/tags" Target="../tags/tag445.xml" /><Relationship Id="rId17" Type="http://schemas.openxmlformats.org/officeDocument/2006/relationships/tags" Target="../tags/tag446.xml" /><Relationship Id="rId18" Type="http://schemas.openxmlformats.org/officeDocument/2006/relationships/tags" Target="../tags/tag447.xml" /><Relationship Id="rId19" Type="http://schemas.openxmlformats.org/officeDocument/2006/relationships/tags" Target="../tags/tag448.xml" /><Relationship Id="rId2" Type="http://schemas.openxmlformats.org/officeDocument/2006/relationships/tags" Target="../tags/tag431.xml" /><Relationship Id="rId20" Type="http://schemas.openxmlformats.org/officeDocument/2006/relationships/tags" Target="../tags/tag449.xml" /><Relationship Id="rId21" Type="http://schemas.openxmlformats.org/officeDocument/2006/relationships/tags" Target="../tags/tag450.xml" /><Relationship Id="rId22" Type="http://schemas.openxmlformats.org/officeDocument/2006/relationships/tags" Target="../tags/tag451.xml" /><Relationship Id="rId23" Type="http://schemas.openxmlformats.org/officeDocument/2006/relationships/tags" Target="../tags/tag452.xml" /><Relationship Id="rId24" Type="http://schemas.openxmlformats.org/officeDocument/2006/relationships/tags" Target="../tags/tag453.xml" /><Relationship Id="rId25" Type="http://schemas.openxmlformats.org/officeDocument/2006/relationships/tags" Target="../tags/tag454.xml" /><Relationship Id="rId26" Type="http://schemas.openxmlformats.org/officeDocument/2006/relationships/tags" Target="../tags/tag455.xml" /><Relationship Id="rId27" Type="http://schemas.openxmlformats.org/officeDocument/2006/relationships/tags" Target="../tags/tag456.xml" /><Relationship Id="rId28" Type="http://schemas.openxmlformats.org/officeDocument/2006/relationships/tags" Target="../tags/tag457.xml" /><Relationship Id="rId29" Type="http://schemas.openxmlformats.org/officeDocument/2006/relationships/tags" Target="../tags/tag458.xml" /><Relationship Id="rId3" Type="http://schemas.openxmlformats.org/officeDocument/2006/relationships/tags" Target="../tags/tag432.xml" /><Relationship Id="rId30" Type="http://schemas.openxmlformats.org/officeDocument/2006/relationships/tags" Target="../tags/tag459.xml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tags" Target="../tags/tag435.xml" /><Relationship Id="rId7" Type="http://schemas.openxmlformats.org/officeDocument/2006/relationships/tags" Target="../tags/tag436.xml" /><Relationship Id="rId8" Type="http://schemas.openxmlformats.org/officeDocument/2006/relationships/tags" Target="../tags/tag437.xml" /><Relationship Id="rId9" Type="http://schemas.openxmlformats.org/officeDocument/2006/relationships/tags" Target="../tags/tag4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14" Type="http://schemas.openxmlformats.org/officeDocument/2006/relationships/tags" Target="../tags/tag472.xml" /><Relationship Id="rId15" Type="http://schemas.openxmlformats.org/officeDocument/2006/relationships/tags" Target="../tags/tag473.xml" /><Relationship Id="rId16" Type="http://schemas.openxmlformats.org/officeDocument/2006/relationships/tags" Target="../tags/tag474.xml" /><Relationship Id="rId17" Type="http://schemas.openxmlformats.org/officeDocument/2006/relationships/tags" Target="../tags/tag475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tags" Target="../tags/tag4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7.xml" /><Relationship Id="rId11" Type="http://schemas.openxmlformats.org/officeDocument/2006/relationships/tags" Target="../tags/tag488.xml" /><Relationship Id="rId12" Type="http://schemas.openxmlformats.org/officeDocument/2006/relationships/tags" Target="../tags/tag489.xml" /><Relationship Id="rId13" Type="http://schemas.openxmlformats.org/officeDocument/2006/relationships/tags" Target="../tags/tag490.xml" /><Relationship Id="rId14" Type="http://schemas.openxmlformats.org/officeDocument/2006/relationships/tags" Target="../tags/tag491.xml" /><Relationship Id="rId15" Type="http://schemas.openxmlformats.org/officeDocument/2006/relationships/tags" Target="../tags/tag492.xml" /><Relationship Id="rId2" Type="http://schemas.openxmlformats.org/officeDocument/2006/relationships/tags" Target="../tags/tag479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Relationship Id="rId6" Type="http://schemas.openxmlformats.org/officeDocument/2006/relationships/tags" Target="../tags/tag483.xml" /><Relationship Id="rId7" Type="http://schemas.openxmlformats.org/officeDocument/2006/relationships/tags" Target="../tags/tag484.xml" /><Relationship Id="rId8" Type="http://schemas.openxmlformats.org/officeDocument/2006/relationships/tags" Target="../tags/tag485.xml" /><Relationship Id="rId9" Type="http://schemas.openxmlformats.org/officeDocument/2006/relationships/tags" Target="../tags/tag4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1.xml" /><Relationship Id="rId11" Type="http://schemas.openxmlformats.org/officeDocument/2006/relationships/tags" Target="../tags/tag502.xml" /><Relationship Id="rId12" Type="http://schemas.openxmlformats.org/officeDocument/2006/relationships/tags" Target="../tags/tag503.xml" /><Relationship Id="rId13" Type="http://schemas.openxmlformats.org/officeDocument/2006/relationships/tags" Target="../tags/tag504.xml" /><Relationship Id="rId14" Type="http://schemas.openxmlformats.org/officeDocument/2006/relationships/tags" Target="../tags/tag505.xml" /><Relationship Id="rId15" Type="http://schemas.openxmlformats.org/officeDocument/2006/relationships/tags" Target="../tags/tag506.xml" /><Relationship Id="rId16" Type="http://schemas.openxmlformats.org/officeDocument/2006/relationships/tags" Target="../tags/tag507.xml" /><Relationship Id="rId17" Type="http://schemas.openxmlformats.org/officeDocument/2006/relationships/tags" Target="../tags/tag508.xml" /><Relationship Id="rId18" Type="http://schemas.openxmlformats.org/officeDocument/2006/relationships/tags" Target="../tags/tag509.xml" /><Relationship Id="rId19" Type="http://schemas.openxmlformats.org/officeDocument/2006/relationships/tags" Target="../tags/tag510.xml" /><Relationship Id="rId2" Type="http://schemas.openxmlformats.org/officeDocument/2006/relationships/tags" Target="../tags/tag493.xml" /><Relationship Id="rId20" Type="http://schemas.openxmlformats.org/officeDocument/2006/relationships/tags" Target="../tags/tag511.xml" /><Relationship Id="rId21" Type="http://schemas.openxmlformats.org/officeDocument/2006/relationships/tags" Target="../tags/tag512.xml" /><Relationship Id="rId22" Type="http://schemas.openxmlformats.org/officeDocument/2006/relationships/tags" Target="../tags/tag513.xml" /><Relationship Id="rId23" Type="http://schemas.openxmlformats.org/officeDocument/2006/relationships/tags" Target="../tags/tag514.xml" /><Relationship Id="rId24" Type="http://schemas.openxmlformats.org/officeDocument/2006/relationships/tags" Target="../tags/tag515.xml" /><Relationship Id="rId25" Type="http://schemas.openxmlformats.org/officeDocument/2006/relationships/tags" Target="../tags/tag516.xml" /><Relationship Id="rId26" Type="http://schemas.openxmlformats.org/officeDocument/2006/relationships/tags" Target="../tags/tag517.xml" /><Relationship Id="rId27" Type="http://schemas.openxmlformats.org/officeDocument/2006/relationships/tags" Target="../tags/tag518.xml" /><Relationship Id="rId28" Type="http://schemas.openxmlformats.org/officeDocument/2006/relationships/tags" Target="../tags/tag519.xml" /><Relationship Id="rId29" Type="http://schemas.openxmlformats.org/officeDocument/2006/relationships/tags" Target="../tags/tag520.xml" /><Relationship Id="rId3" Type="http://schemas.openxmlformats.org/officeDocument/2006/relationships/tags" Target="../tags/tag494.xml" /><Relationship Id="rId30" Type="http://schemas.openxmlformats.org/officeDocument/2006/relationships/tags" Target="../tags/tag521.xml" /><Relationship Id="rId4" Type="http://schemas.openxmlformats.org/officeDocument/2006/relationships/tags" Target="../tags/tag495.xml" /><Relationship Id="rId5" Type="http://schemas.openxmlformats.org/officeDocument/2006/relationships/tags" Target="../tags/tag496.xml" /><Relationship Id="rId6" Type="http://schemas.openxmlformats.org/officeDocument/2006/relationships/tags" Target="../tags/tag497.xml" /><Relationship Id="rId7" Type="http://schemas.openxmlformats.org/officeDocument/2006/relationships/tags" Target="../tags/tag498.xml" /><Relationship Id="rId8" Type="http://schemas.openxmlformats.org/officeDocument/2006/relationships/tags" Target="../tags/tag499.xml" /><Relationship Id="rId9" Type="http://schemas.openxmlformats.org/officeDocument/2006/relationships/tags" Target="../tags/tag5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0.xml" /><Relationship Id="rId11" Type="http://schemas.openxmlformats.org/officeDocument/2006/relationships/tags" Target="../tags/tag531.xml" /><Relationship Id="rId12" Type="http://schemas.openxmlformats.org/officeDocument/2006/relationships/tags" Target="../tags/tag532.xml" /><Relationship Id="rId13" Type="http://schemas.openxmlformats.org/officeDocument/2006/relationships/tags" Target="../tags/tag533.xml" /><Relationship Id="rId14" Type="http://schemas.openxmlformats.org/officeDocument/2006/relationships/tags" Target="../tags/tag534.xml" /><Relationship Id="rId15" Type="http://schemas.openxmlformats.org/officeDocument/2006/relationships/tags" Target="../tags/tag535.xml" /><Relationship Id="rId16" Type="http://schemas.openxmlformats.org/officeDocument/2006/relationships/tags" Target="../tags/tag536.xml" /><Relationship Id="rId17" Type="http://schemas.openxmlformats.org/officeDocument/2006/relationships/tags" Target="../tags/tag537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tags" Target="../tags/tag525.xml" /><Relationship Id="rId6" Type="http://schemas.openxmlformats.org/officeDocument/2006/relationships/tags" Target="../tags/tag526.xml" /><Relationship Id="rId7" Type="http://schemas.openxmlformats.org/officeDocument/2006/relationships/tags" Target="../tags/tag527.xml" /><Relationship Id="rId8" Type="http://schemas.openxmlformats.org/officeDocument/2006/relationships/tags" Target="../tags/tag528.xml" /><Relationship Id="rId9" Type="http://schemas.openxmlformats.org/officeDocument/2006/relationships/tags" Target="../tags/tag5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8.xml" /><Relationship Id="rId3" Type="http://schemas.openxmlformats.org/officeDocument/2006/relationships/tags" Target="../tags/tag539.xml" /><Relationship Id="rId4" Type="http://schemas.openxmlformats.org/officeDocument/2006/relationships/tags" Target="../tags/tag540.xml" /><Relationship Id="rId5" Type="http://schemas.openxmlformats.org/officeDocument/2006/relationships/tags" Target="../tags/tag5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42.xml" /><Relationship Id="rId4" Type="http://schemas.openxmlformats.org/officeDocument/2006/relationships/tags" Target="../tags/tag543.xml" /><Relationship Id="rId5" Type="http://schemas.openxmlformats.org/officeDocument/2006/relationships/tags" Target="../tags/tag5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3.xml" /><Relationship Id="rId11" Type="http://schemas.openxmlformats.org/officeDocument/2006/relationships/tags" Target="../tags/tag554.xml" /><Relationship Id="rId12" Type="http://schemas.openxmlformats.org/officeDocument/2006/relationships/tags" Target="../tags/tag555.xml" /><Relationship Id="rId13" Type="http://schemas.openxmlformats.org/officeDocument/2006/relationships/tags" Target="../tags/tag556.xml" /><Relationship Id="rId2" Type="http://schemas.openxmlformats.org/officeDocument/2006/relationships/tags" Target="../tags/tag545.xml" /><Relationship Id="rId3" Type="http://schemas.openxmlformats.org/officeDocument/2006/relationships/tags" Target="../tags/tag546.xml" /><Relationship Id="rId4" Type="http://schemas.openxmlformats.org/officeDocument/2006/relationships/tags" Target="../tags/tag547.xml" /><Relationship Id="rId5" Type="http://schemas.openxmlformats.org/officeDocument/2006/relationships/tags" Target="../tags/tag548.xml" /><Relationship Id="rId6" Type="http://schemas.openxmlformats.org/officeDocument/2006/relationships/tags" Target="../tags/tag549.xml" /><Relationship Id="rId7" Type="http://schemas.openxmlformats.org/officeDocument/2006/relationships/tags" Target="../tags/tag550.xml" /><Relationship Id="rId8" Type="http://schemas.openxmlformats.org/officeDocument/2006/relationships/tags" Target="../tags/tag551.xml" /><Relationship Id="rId9" Type="http://schemas.openxmlformats.org/officeDocument/2006/relationships/tags" Target="../tags/tag5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13440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产品销售渠道拓展效果评估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XX,XX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评估目的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评估指标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评估方法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评估过程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评估结果与建议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评估目的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了解渠道拓展效果</a:t>
            </a:r>
            <a:endParaRPr lang="zh-CN" altLang="en-US"/>
          </a:p>
        </p:txBody>
      </p:sp>
      <p:sp>
        <p:nvSpPr>
          <p:cNvPr id="105040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确定需要改进和优化的地方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评估渠道拓展活动的成功程度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了解新渠道的潜力和市场机会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为未来的渠道拓展提供经验和参考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优化渠道策略</a:t>
            </a:r>
            <a:endParaRPr lang="zh-CN" altLang="en-US"/>
          </a:p>
        </p:txBody>
      </p:sp>
      <p:sp>
        <p:nvSpPr>
          <p:cNvPr id="1050476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提升销售业绩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8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降低运营成本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0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2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优化渠道结构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提高销售业绩</a:t>
            </a:r>
            <a:endParaRPr lang="zh-CN" altLang="en-US"/>
          </a:p>
        </p:txBody>
      </p:sp>
      <p:sp>
        <p:nvSpPr>
          <p:cNvPr id="105052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3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3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3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3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5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5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6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6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评估目的：了解产品销售渠道拓展的效果，为进一步优化销售策略提供依据。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评估结果：根据评估结果，制定针对性的优化措施，提高销售业绩。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评估方法：数据分析、市场调研、客户访谈等。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评估指标：销售额、客户满意度、渠道覆盖率等。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提升品牌影响力</a:t>
            </a:r>
            <a:endParaRPr lang="zh-CN" altLang="en-US"/>
          </a:p>
        </p:txBody>
      </p:sp>
      <p:sp>
        <p:nvSpPr>
          <p:cNvPr id="105061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1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评估指标：品牌知名度、品牌美誉度、消费者忠诚度等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2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3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评估目的：了解产品销售渠道拓展对品牌知名度和美誉度的影响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3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3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3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评估方法：通过市场调查、数据分析等手段，评估品牌在目标市场的知名度和美誉度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4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4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4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64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评估结果：根据评估结果，制定相应的品牌推广策略，提升品牌影响力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9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评估指标</a:t>
            </a:r>
            <a:endParaRPr lang="zh-CN" altLang="en-US"/>
          </a:p>
        </p:txBody>
      </p:sp>
      <p:sp>
        <p:nvSpPr>
          <p:cNvPr id="105069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销售额增长情况</a:t>
            </a:r>
            <a:endParaRPr lang="zh-CN" altLang="en-US"/>
          </a:p>
        </p:txBody>
      </p:sp>
      <p:sp>
        <p:nvSpPr>
          <p:cNvPr id="1051014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销售额增长率的案例分析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024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销售额增长率的实际意义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0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2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销售额增长率的分类标准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036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8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40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销售额增长率的计算公式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渠道覆盖范围</a:t>
            </a:r>
            <a:endParaRPr lang="zh-CN" altLang="en-US"/>
          </a:p>
        </p:txBody>
      </p:sp>
      <p:sp>
        <p:nvSpPr>
          <p:cNvPr id="1051086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88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90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92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94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14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16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18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22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评估指标：渠道覆盖率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4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评估结果：根据覆盖率大小，判断渠道拓展效果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6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评估方法：通过市场调查、数据分析等手段，了解渠道覆盖情况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8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评估标准：覆盖不同地区、不同行业、不同规模的客户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</a:t>
            </a:r>
            <a:endParaRPr lang="zh-CN" altLang="en-US"/>
          </a:p>
        </p:txBody>
      </p:sp>
      <p:sp>
        <p:nvSpPr>
          <p:cNvPr id="1051174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76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78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0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指标：产品满意度、服务质量、价格合理性等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82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4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6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88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定义：客户对产品或服务的满意程度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90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92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94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196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评估方法：通过调查问卷、电话访问等方式收集客户反馈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98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00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02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04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意义：反映产品或服务的竞争力，为企业改进提供依据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渠道投入产出比</a:t>
            </a:r>
            <a:endParaRPr lang="zh-CN" altLang="en-US"/>
          </a:p>
        </p:txBody>
      </p:sp>
      <p:sp>
        <p:nvSpPr>
          <p:cNvPr id="1051250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定义：渠道投入与产出的比例，用于衡量渠道拓展的效益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52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计算方法：总收入/总成本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54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评估标准：投入产出比越高，渠道拓展效果越好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56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影响因素：市场需求、产品特性、渠道策略等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30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评估方法</a:t>
            </a:r>
            <a:endParaRPr lang="zh-CN" altLang="en-US"/>
          </a:p>
        </p:txBody>
      </p:sp>
      <p:sp>
        <p:nvSpPr>
          <p:cNvPr id="105130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数据统计分析</a:t>
            </a:r>
            <a:endParaRPr lang="zh-CN" altLang="en-US"/>
          </a:p>
        </p:txBody>
      </p:sp>
      <p:sp>
        <p:nvSpPr>
          <p:cNvPr id="1051624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6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2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收集销售数据：包括销售额、销售量、销售渠道等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0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32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3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数据分析：运用统计学方法对收集到的数据进行分析，如平均值、中位数、众数等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6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38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4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对比分析：将分析结果与预期目标进行对比，评估销售渠道拓展效果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2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44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4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制定改进措施：根据数据分析结果，制定相应的改进措施，提高销售渠道拓展效果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https://d.book118.com/095041344013011103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7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4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产品销售渠道拓展效果评估</vt:lpstr>
      <vt:lpstr>目录</vt:lpstr>
      <vt:lpstr>评估目的</vt:lpstr>
      <vt:lpstr>了解渠道拓展效果</vt:lpstr>
      <vt:lpstr>优化渠道策略</vt:lpstr>
      <vt:lpstr>提高销售业绩</vt:lpstr>
      <vt:lpstr>提升品牌影响力</vt:lpstr>
      <vt:lpstr>评估指标</vt:lpstr>
      <vt:lpstr>销售额增长情况</vt:lpstr>
      <vt:lpstr>渠道覆盖范围</vt:lpstr>
      <vt:lpstr>客户满意度</vt:lpstr>
      <vt:lpstr>渠道投入产出比</vt:lpstr>
      <vt:lpstr>评估方法</vt:lpstr>
      <vt:lpstr>数据统计分析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2024-09-12T06:08:03.272</cp:lastPrinted>
  <dcterms:created xsi:type="dcterms:W3CDTF">2024-09-11T22:08:03Z</dcterms:created>
  <dcterms:modified xsi:type="dcterms:W3CDTF">2024-09-11T22:08:06Z</dcterms:modified>
</cp:coreProperties>
</file>