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CA296-F66B-4906-9AA9-9BA5E903E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1A0F5-7462-4270-9D88-95EC825FB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77202-ED70-4F04-801B-90F5F5BDE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263C8-F91C-41A7-84B1-722FEDFCE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A26C15-628D-47C0-95C6-16808DC46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2150F5-32E5-42AD-9257-B08582432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795128-C424-4015-8024-34ED33AD3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77B69-551C-4C55-B45E-EF7E23EBC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90522-A8A6-4145-8C38-347758320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6E3BA-754D-4633-8E15-30050B728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B891B-6CF7-4338-A7B3-37824A3BC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04203200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量和计量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量和计量的基本概念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计量方法与技术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计量标准与量值传递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计量管理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计量在各领域的应用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量和计量的基本概念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量是描述物体或现象的数值特性或属性。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量是用来描述物体或现象的数值特性或属性的概念。例如，物体的长度、质量、时间等都是量。这些量都有自己的计量单位，用于表示它们的数值。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计量单位是用来表示量的数值的标准单位。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计量单位是用来表示量的数值的标准单位。例如，长度可以用米、厘米等单位表示，时间可以用秒、分钟、小时等单位表示，质量可以用千克、克等单位表示。这些单位都是为了方便比较和交流而制定的标准。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计量单位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计量器具是用来测量量的数值的工具或装置。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计量器具是用来测量量的数值的工具或装置。例如，测量长度的尺子、测量质量的秤、测量时间的钟表等都是计量器具。这些器具都是根据相应的计量单位进行设计和制造的，以确保测量的准确性和可靠性。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计量器具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计量方法与技术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直接对被测对象进行测量，获取其量值。例如，使用天平测量物体的质量。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间接计量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通过测量与被测对象相关的其他量，经过计算得到被测对象的量值。例如，通过测量电流和电压计算功率。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直接计量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直接计量与间接计量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以绝对值表示被测对象的量值，不受其他因素的影响。例如，使用刻度尺测量长度。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以相对值表示被测对象的量值，通常以标准值为参考进行比较。例如，使用血压计测量血压时，以正常血压值为参考。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绝对计量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相对计量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绝对计量与相对计量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静态计量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对静止状态下被测对象的量值进行计量。例如，测量物体的长度、宽度和高度。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动态计量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对运动状态下被测对象的量值进行计量。例如，测量物体的速度、加速度和力矩。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静态计量与动态计量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直接测量与间接测量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直接对被测对象进行测量，获取其量值。例如，使用温度计直接测量物体的温度。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直接测量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通过测量与被测对象相关的其他量，经过计算得到被测对象的量值。例如，通过测量时间和距离计算速度。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间接测量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计量标准与量值传递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https://d.book118.com/095042032002011041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2024-09-01T09:38:39.747</cp:lastPrinted>
  <dcterms:created xsi:type="dcterms:W3CDTF">2024-09-01T01:38:39Z</dcterms:created>
  <dcterms:modified xsi:type="dcterms:W3CDTF">2024-09-01T01:38:41Z</dcterms:modified>
</cp:coreProperties>
</file>