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36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15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image" Target="../media/image2.png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image" Target="../media/image3.png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tags" Target="../tags/tag33.xml" /><Relationship Id="rId8" Type="http://schemas.openxmlformats.org/officeDocument/2006/relationships/tags" Target="../tags/tag3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image" Target="../media/image4.png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8B213-996A-4E94-A50D-3F37158B8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812B0-6733-4AFF-94EA-0B0105F2A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031703-6D46-42CA-9AC0-CD271C549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B5FEA6-9D02-4577-8E8B-0BB52B0BF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F419AF-40DD-405D-8699-7131DCB1A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33421A-1329-4A23-98E7-22FD0CAF3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62003A-C9EB-4895-8F4C-A30D3A5D7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36199F-0F18-479A-944E-B25D0A16D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A1532B-C33C-4EEA-A082-9F7CCB5C6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7685D2-A1D7-41E8-8D23-E0471F2E7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C384CA-CB3C-404B-BC64-56F6E5646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@svg_bg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custGeom>
            <a:gdLst>
              <a:gd name="connsiteX0" fmla="*/ 0 w 13636390"/>
              <a:gd name="connsiteY0" fmla="*/ 0 h 7969250"/>
              <a:gd name="connsiteX1" fmla="*/ 13636390 w 13636390"/>
              <a:gd name="connsiteY1" fmla="*/ 0 h 7969250"/>
              <a:gd name="connsiteX2" fmla="*/ 13636390 w 13636390"/>
              <a:gd name="connsiteY2" fmla="*/ 7969250 h 7969250"/>
              <a:gd name="connsiteX3" fmla="*/ 0 w 13636390"/>
              <a:gd name="connsiteY3" fmla="*/ 7969250 h 79692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636390" h="7969250">
                <a:moveTo>
                  <a:pt x="0" y="0"/>
                </a:moveTo>
                <a:lnTo>
                  <a:pt x="13636390" y="0"/>
                </a:lnTo>
                <a:lnTo>
                  <a:pt x="13636390" y="7969250"/>
                </a:lnTo>
                <a:lnTo>
                  <a:pt x="0" y="7969250"/>
                </a:lnTo>
                <a:close/>
              </a:path>
            </a:pathLst>
          </a:custGeom>
          <a:gradFill>
            <a:gsLst>
              <a:gs pos="38098">
                <a:schemeClr val="accent5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1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仓耳渔阳体 W04" panose="02020400000000000000" charset="-122"/>
            </a:endParaRPr>
          </a:p>
        </p:txBody>
      </p:sp>
      <p:pic>
        <p:nvPicPr>
          <p:cNvPr id="2097155" name="@png2x_0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952" cy="6858000"/>
          </a:xfrm>
          <a:prstGeom prst="rect">
            <a:avLst/>
          </a:prstGeom>
          <a:gradFill>
            <a:gsLst>
              <a:gs pos="0">
                <a:schemeClr val="accent1">
                  <a:alpha val="46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1"/>
          </a:gradFill>
        </p:spPr>
      </p:pic>
      <p:sp>
        <p:nvSpPr>
          <p:cNvPr id="1048670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895350" y="1840484"/>
            <a:ext cx="565785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 b="0">
                <a:solidFill>
                  <a:schemeClr val="accent4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95350" y="3726423"/>
            <a:ext cx="5657850" cy="656148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accent4">
                    <a:lumMod val="50000"/>
                  </a:schemeClr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895350" y="4636922"/>
            <a:ext cx="5657850" cy="844045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4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@svg_bg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custGeom>
            <a:gdLst>
              <a:gd name="connsiteX0" fmla="*/ 0 w 13636390"/>
              <a:gd name="connsiteY0" fmla="*/ 0 h 7969250"/>
              <a:gd name="connsiteX1" fmla="*/ 13636390 w 13636390"/>
              <a:gd name="connsiteY1" fmla="*/ 0 h 7969250"/>
              <a:gd name="connsiteX2" fmla="*/ 13636390 w 13636390"/>
              <a:gd name="connsiteY2" fmla="*/ 7969250 h 7969250"/>
              <a:gd name="connsiteX3" fmla="*/ 0 w 13636390"/>
              <a:gd name="connsiteY3" fmla="*/ 7969250 h 79692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636390" h="7969250">
                <a:moveTo>
                  <a:pt x="0" y="0"/>
                </a:moveTo>
                <a:lnTo>
                  <a:pt x="13636390" y="0"/>
                </a:lnTo>
                <a:lnTo>
                  <a:pt x="13636390" y="7969250"/>
                </a:lnTo>
                <a:lnTo>
                  <a:pt x="0" y="7969250"/>
                </a:lnTo>
                <a:close/>
              </a:path>
            </a:pathLst>
          </a:custGeom>
          <a:gradFill>
            <a:gsLst>
              <a:gs pos="38098">
                <a:schemeClr val="accent5">
                  <a:alpha val="9000"/>
                </a:schemeClr>
              </a:gs>
              <a:gs pos="100000">
                <a:schemeClr val="accent1">
                  <a:alpha val="50000"/>
                </a:schemeClr>
              </a:gs>
            </a:gsLst>
            <a:lin ang="16200000" scaled="1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仓耳渔阳体 W04" panose="02020400000000000000" charset="-122"/>
            </a:endParaRPr>
          </a:p>
        </p:txBody>
      </p:sp>
      <p:pic>
        <p:nvPicPr>
          <p:cNvPr id="2097157" name="@png2x_0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048" y="1581912"/>
            <a:ext cx="12188952" cy="5276088"/>
          </a:xfrm>
          <a:prstGeom prst="rect">
            <a:avLst/>
          </a:prstGeom>
        </p:spPr>
      </p:pic>
      <p:sp>
        <p:nvSpPr>
          <p:cNvPr id="1048688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85092" y="1005840"/>
            <a:ext cx="3153508" cy="1081088"/>
          </a:xfrm>
        </p:spPr>
        <p:txBody>
          <a:bodyPr anchor="t">
            <a:normAutofit/>
          </a:bodyPr>
          <a:lstStyle>
            <a:lvl1pPr>
              <a:defRPr sz="4800" b="0">
                <a:solidFill>
                  <a:schemeClr val="accent4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@svg_bg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custGeom>
            <a:gdLst>
              <a:gd name="connsiteX0" fmla="*/ 0 w 13636390"/>
              <a:gd name="connsiteY0" fmla="*/ 0 h 7969250"/>
              <a:gd name="connsiteX1" fmla="*/ 13636390 w 13636390"/>
              <a:gd name="connsiteY1" fmla="*/ 0 h 7969250"/>
              <a:gd name="connsiteX2" fmla="*/ 13636390 w 13636390"/>
              <a:gd name="connsiteY2" fmla="*/ 7969250 h 7969250"/>
              <a:gd name="connsiteX3" fmla="*/ 0 w 13636390"/>
              <a:gd name="connsiteY3" fmla="*/ 7969250 h 79692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636390" h="7969250">
                <a:moveTo>
                  <a:pt x="0" y="0"/>
                </a:moveTo>
                <a:lnTo>
                  <a:pt x="13636390" y="0"/>
                </a:lnTo>
                <a:lnTo>
                  <a:pt x="13636390" y="7969250"/>
                </a:lnTo>
                <a:lnTo>
                  <a:pt x="0" y="7969250"/>
                </a:lnTo>
                <a:close/>
              </a:path>
            </a:pathLst>
          </a:custGeom>
          <a:gradFill>
            <a:gsLst>
              <a:gs pos="38098">
                <a:schemeClr val="accent5">
                  <a:alpha val="9000"/>
                </a:schemeClr>
              </a:gs>
              <a:gs pos="100000">
                <a:schemeClr val="accent1">
                  <a:alpha val="50000"/>
                </a:schemeClr>
              </a:gs>
            </a:gsLst>
            <a:lin ang="16200000" scaled="1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仓耳渔阳体 W04" panose="02020400000000000000" charset="-122"/>
            </a:endParaRPr>
          </a:p>
        </p:txBody>
      </p:sp>
      <p:pic>
        <p:nvPicPr>
          <p:cNvPr id="2097159" name="@png_b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73152"/>
            <a:ext cx="12188952" cy="6784848"/>
          </a:xfrm>
          <a:prstGeom prst="rect">
            <a:avLst/>
          </a:prstGeom>
        </p:spPr>
      </p:pic>
      <p:sp>
        <p:nvSpPr>
          <p:cNvPr id="104869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574292" y="1698498"/>
            <a:ext cx="4293108" cy="3461004"/>
          </a:xfrm>
        </p:spPr>
        <p:txBody>
          <a:bodyPr anchor="ctr">
            <a:normAutofit/>
          </a:bodyPr>
          <a:lstStyle>
            <a:lvl1pPr algn="l">
              <a:defRPr sz="3200">
                <a:solidFill>
                  <a:schemeClr val="accent4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节编号 3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351790" y="1679575"/>
            <a:ext cx="1221105" cy="3357880"/>
          </a:xfrm>
        </p:spPr>
        <p:txBody>
          <a:bodyPr anchor="ctr">
            <a:normAutofit/>
          </a:bodyPr>
          <a:lstStyle>
            <a:lvl1pPr marL="0" indent="0" algn="r">
              <a:buNone/>
              <a:defRPr sz="4000" b="1">
                <a:solidFill>
                  <a:schemeClr val="accent4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@svg_bg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custGeom>
            <a:gdLst>
              <a:gd name="connsiteX0" fmla="*/ 0 w 13636390"/>
              <a:gd name="connsiteY0" fmla="*/ 0 h 7969250"/>
              <a:gd name="connsiteX1" fmla="*/ 13636390 w 13636390"/>
              <a:gd name="connsiteY1" fmla="*/ 0 h 7969250"/>
              <a:gd name="connsiteX2" fmla="*/ 13636390 w 13636390"/>
              <a:gd name="connsiteY2" fmla="*/ 7969250 h 7969250"/>
              <a:gd name="connsiteX3" fmla="*/ 0 w 13636390"/>
              <a:gd name="connsiteY3" fmla="*/ 7969250 h 79692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636390" h="7969250">
                <a:moveTo>
                  <a:pt x="0" y="0"/>
                </a:moveTo>
                <a:lnTo>
                  <a:pt x="13636390" y="0"/>
                </a:lnTo>
                <a:lnTo>
                  <a:pt x="13636390" y="7969250"/>
                </a:lnTo>
                <a:lnTo>
                  <a:pt x="0" y="7969250"/>
                </a:lnTo>
                <a:close/>
              </a:path>
            </a:pathLst>
          </a:custGeom>
          <a:gradFill>
            <a:gsLst>
              <a:gs pos="38098">
                <a:schemeClr val="accent5">
                  <a:alpha val="9000"/>
                </a:schemeClr>
              </a:gs>
              <a:gs pos="100000">
                <a:schemeClr val="accent1">
                  <a:alpha val="50000"/>
                </a:schemeClr>
              </a:gs>
            </a:gsLst>
            <a:lin ang="16200000" scaled="1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仓耳渔阳体 W04" panose="02020400000000000000" charset="-122"/>
            </a:endParaRPr>
          </a:p>
        </p:txBody>
      </p:sp>
      <p:pic>
        <p:nvPicPr>
          <p:cNvPr id="2097161" name="@png2x_0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952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1225066" y="1823549"/>
            <a:ext cx="5122985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solidFill>
                  <a:schemeClr val="accent4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署名占位符 10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225066" y="3895344"/>
            <a:ext cx="2743200" cy="504000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4">
                    <a:lumMod val="50000"/>
                  </a:schemeClr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5.xml" /><Relationship Id="rId13" Type="http://schemas.openxmlformats.org/officeDocument/2006/relationships/image" Target="../media/image5.png" /><Relationship Id="rId14" Type="http://schemas.openxmlformats.org/officeDocument/2006/relationships/tags" Target="../tags/tag56.xml" /><Relationship Id="rId15" Type="http://schemas.openxmlformats.org/officeDocument/2006/relationships/tags" Target="../tags/tag57.xml" /><Relationship Id="rId16" Type="http://schemas.openxmlformats.org/officeDocument/2006/relationships/tags" Target="../tags/tag58.xml" /><Relationship Id="rId17" Type="http://schemas.openxmlformats.org/officeDocument/2006/relationships/tags" Target="../tags/tag59.xml" /><Relationship Id="rId18" Type="http://schemas.openxmlformats.org/officeDocument/2006/relationships/tags" Target="../tags/tag60.xml" /><Relationship Id="rId19" Type="http://schemas.openxmlformats.org/officeDocument/2006/relationships/tags" Target="../tags/tag6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2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@svg_bg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custGeom>
            <a:gdLst>
              <a:gd name="connsiteX0" fmla="*/ 0 w 13636390"/>
              <a:gd name="connsiteY0" fmla="*/ 0 h 7969250"/>
              <a:gd name="connsiteX1" fmla="*/ 13636390 w 13636390"/>
              <a:gd name="connsiteY1" fmla="*/ 0 h 7969250"/>
              <a:gd name="connsiteX2" fmla="*/ 13636390 w 13636390"/>
              <a:gd name="connsiteY2" fmla="*/ 7969250 h 7969250"/>
              <a:gd name="connsiteX3" fmla="*/ 0 w 13636390"/>
              <a:gd name="connsiteY3" fmla="*/ 7969250 h 79692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636390" h="7969250">
                <a:moveTo>
                  <a:pt x="0" y="0"/>
                </a:moveTo>
                <a:lnTo>
                  <a:pt x="13636390" y="0"/>
                </a:lnTo>
                <a:lnTo>
                  <a:pt x="13636390" y="7969250"/>
                </a:lnTo>
                <a:lnTo>
                  <a:pt x="0" y="7969250"/>
                </a:lnTo>
                <a:close/>
              </a:path>
            </a:pathLst>
          </a:custGeom>
          <a:gradFill>
            <a:gsLst>
              <a:gs pos="42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16200000" scaled="1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仓耳渔阳体 W04"/>
              <a:ea typeface="仓耳渔阳体 W04"/>
              <a:cs typeface="仓耳渔阳体 W04" panose="02020400000000000000" charset="-122"/>
            </a:endParaRPr>
          </a:p>
        </p:txBody>
      </p:sp>
      <p:pic>
        <p:nvPicPr>
          <p:cNvPr id="2097153" name="@png2x_01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739884" y="5641848"/>
            <a:ext cx="1837944" cy="1216152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仓耳渔阳体 W04"/>
                <a:ea typeface="仓耳渔阳体 W04"/>
                <a:cs typeface="仓耳渔阳体 W04" panose="020204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仓耳渔阳体 W04"/>
                <a:ea typeface="仓耳渔阳体 W04"/>
                <a:cs typeface="仓耳渔阳体 W04" panose="020204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仓耳渔阳体 W04"/>
                <a:ea typeface="仓耳渔阳体 W04"/>
                <a:cs typeface="仓耳渔阳体 W04" panose="020204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4354" r:id="rId2"/>
    <p:sldLayoutId id="2147494355" r:id="rId3"/>
    <p:sldLayoutId id="2147494356" r:id="rId4"/>
    <p:sldLayoutId id="2147494357" r:id="rId5"/>
    <p:sldLayoutId id="2147494358" r:id="rId6"/>
    <p:sldLayoutId id="2147494359" r:id="rId7"/>
    <p:sldLayoutId id="2147494360" r:id="rId8"/>
    <p:sldLayoutId id="2147494361" r:id="rId9"/>
    <p:sldLayoutId id="2147494362" r:id="rId10"/>
    <p:sldLayoutId id="2147494363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0" kern="1200">
          <a:solidFill>
            <a:schemeClr val="accent4">
              <a:lumMod val="50000"/>
            </a:schemeClr>
          </a:solidFill>
          <a:latin typeface="+mj-ea"/>
          <a:ea typeface="+mj-ea"/>
          <a:cs typeface="仓耳渔阳体 W04" panose="020204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accent4">
              <a:lumMod val="50000"/>
            </a:schemeClr>
          </a:solidFill>
          <a:latin typeface="+mn-ea"/>
          <a:ea typeface="+mn-ea"/>
          <a:cs typeface="仓耳渔阳体 W04" panose="02020400000000000000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accent4">
              <a:lumMod val="50000"/>
            </a:schemeClr>
          </a:solidFill>
          <a:latin typeface="+mn-ea"/>
          <a:ea typeface="+mn-ea"/>
          <a:cs typeface="仓耳渔阳体 W04" panose="02020400000000000000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accent4">
              <a:lumMod val="50000"/>
            </a:schemeClr>
          </a:solidFill>
          <a:latin typeface="+mn-ea"/>
          <a:ea typeface="+mn-ea"/>
          <a:cs typeface="仓耳渔阳体 W04" panose="02020400000000000000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accent4">
              <a:lumMod val="50000"/>
            </a:schemeClr>
          </a:solidFill>
          <a:latin typeface="+mn-ea"/>
          <a:ea typeface="+mn-ea"/>
          <a:cs typeface="仓耳渔阳体 W04" panose="02020400000000000000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b="0" kern="1200">
          <a:solidFill>
            <a:schemeClr val="accent4">
              <a:lumMod val="50000"/>
            </a:schemeClr>
          </a:solidFill>
          <a:latin typeface="+mn-ea"/>
          <a:ea typeface="+mn-ea"/>
          <a:cs typeface="仓耳渔阳体 W04" panose="020204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4.xml" /><Relationship Id="rId11" Type="http://schemas.openxmlformats.org/officeDocument/2006/relationships/tags" Target="../tags/tag75.xml" /><Relationship Id="rId12" Type="http://schemas.openxmlformats.org/officeDocument/2006/relationships/tags" Target="../tags/tag76.xml" /><Relationship Id="rId13" Type="http://schemas.openxmlformats.org/officeDocument/2006/relationships/tags" Target="../tags/tag77.xml" /><Relationship Id="rId14" Type="http://schemas.openxmlformats.org/officeDocument/2006/relationships/tags" Target="../tags/tag78.xml" /><Relationship Id="rId15" Type="http://schemas.openxmlformats.org/officeDocument/2006/relationships/tags" Target="../tags/tag79.xml" /><Relationship Id="rId16" Type="http://schemas.openxmlformats.org/officeDocument/2006/relationships/tags" Target="../tags/tag80.xml" /><Relationship Id="rId17" Type="http://schemas.openxmlformats.org/officeDocument/2006/relationships/tags" Target="../tags/tag81.xml" /><Relationship Id="rId18" Type="http://schemas.openxmlformats.org/officeDocument/2006/relationships/tags" Target="../tags/tag82.xml" /><Relationship Id="rId19" Type="http://schemas.openxmlformats.org/officeDocument/2006/relationships/tags" Target="../tags/tag83.xml" /><Relationship Id="rId2" Type="http://schemas.openxmlformats.org/officeDocument/2006/relationships/tags" Target="../tags/tag67.xml" /><Relationship Id="rId20" Type="http://schemas.openxmlformats.org/officeDocument/2006/relationships/tags" Target="../tags/tag84.xml" /><Relationship Id="rId21" Type="http://schemas.openxmlformats.org/officeDocument/2006/relationships/tags" Target="../tags/tag85.xml" /><Relationship Id="rId22" Type="http://schemas.openxmlformats.org/officeDocument/2006/relationships/tags" Target="../tags/tag86.xml" /><Relationship Id="rId3" Type="http://schemas.openxmlformats.org/officeDocument/2006/relationships/image" Target="../media/image6.png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tags" Target="../tags/tag72.xml" /><Relationship Id="rId9" Type="http://schemas.openxmlformats.org/officeDocument/2006/relationships/tags" Target="../tags/tag7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18" Type="http://schemas.openxmlformats.org/officeDocument/2006/relationships/tags" Target="../tags/tag144.xml" /><Relationship Id="rId19" Type="http://schemas.openxmlformats.org/officeDocument/2006/relationships/tags" Target="../tags/tag145.xml" /><Relationship Id="rId2" Type="http://schemas.openxmlformats.org/officeDocument/2006/relationships/tags" Target="../tags/tag128.xml" /><Relationship Id="rId20" Type="http://schemas.openxmlformats.org/officeDocument/2006/relationships/tags" Target="../tags/tag146.xml" /><Relationship Id="rId21" Type="http://schemas.openxmlformats.org/officeDocument/2006/relationships/tags" Target="../tags/tag147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16" Type="http://schemas.openxmlformats.org/officeDocument/2006/relationships/tags" Target="../tags/tag162.xml" /><Relationship Id="rId17" Type="http://schemas.openxmlformats.org/officeDocument/2006/relationships/tags" Target="../tags/tag163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16" Type="http://schemas.openxmlformats.org/officeDocument/2006/relationships/tags" Target="../tags/tag178.xml" /><Relationship Id="rId17" Type="http://schemas.openxmlformats.org/officeDocument/2006/relationships/tags" Target="../tags/tag179.xml" /><Relationship Id="rId18" Type="http://schemas.openxmlformats.org/officeDocument/2006/relationships/tags" Target="../tags/tag180.xml" /><Relationship Id="rId19" Type="http://schemas.openxmlformats.org/officeDocument/2006/relationships/tags" Target="../tags/tag181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18" Type="http://schemas.openxmlformats.org/officeDocument/2006/relationships/tags" Target="../tags/tag207.xml" /><Relationship Id="rId19" Type="http://schemas.openxmlformats.org/officeDocument/2006/relationships/tags" Target="../tags/tag208.xml" /><Relationship Id="rId2" Type="http://schemas.openxmlformats.org/officeDocument/2006/relationships/tags" Target="../tags/tag191.xml" /><Relationship Id="rId20" Type="http://schemas.openxmlformats.org/officeDocument/2006/relationships/tags" Target="../tags/tag209.xml" /><Relationship Id="rId21" Type="http://schemas.openxmlformats.org/officeDocument/2006/relationships/tags" Target="../tags/tag210.xml" /><Relationship Id="rId22" Type="http://schemas.openxmlformats.org/officeDocument/2006/relationships/tags" Target="../tags/tag211.xml" /><Relationship Id="rId23" Type="http://schemas.openxmlformats.org/officeDocument/2006/relationships/tags" Target="../tags/tag212.xml" /><Relationship Id="rId24" Type="http://schemas.openxmlformats.org/officeDocument/2006/relationships/tags" Target="../tags/tag213.xml" /><Relationship Id="rId25" Type="http://schemas.openxmlformats.org/officeDocument/2006/relationships/tags" Target="../tags/tag214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04213234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世界怪屋幢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85092" y="1005840"/>
            <a:ext cx="3153508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pic>
        <p:nvPicPr>
          <p:cNvPr id="2097165" name="@svg!m0_项图片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734685" y="622935"/>
            <a:ext cx="5852160" cy="841375"/>
          </a:xfrm>
          <a:prstGeom prst="rect">
            <a:avLst/>
          </a:prstGeom>
        </p:spPr>
      </p:pic>
      <p:sp>
        <p:nvSpPr>
          <p:cNvPr id="1048778" name="序号"/>
          <p:cNvSpPr txBox="1"/>
          <p:nvPr>
            <p:custDataLst>
              <p:tags r:id="rId5"/>
            </p:custDataLst>
          </p:nvPr>
        </p:nvSpPr>
        <p:spPr>
          <a:xfrm>
            <a:off x="5924550" y="791845"/>
            <a:ext cx="658495" cy="504190"/>
          </a:xfrm>
          <a:prstGeom prst="rect">
            <a:avLst/>
          </a:prstGeom>
          <a:noFill/>
        </p:spPr>
        <p:txBody>
          <a:bodyPr wrap="square" lIns="0" tIns="72000" rIns="0" bIns="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4">
                    <a:lumMod val="50000"/>
                  </a:schemeClr>
                </a:solidFill>
                <a:latin typeface="+mj-ea"/>
                <a:ea typeface="+mj-ea"/>
                <a:cs typeface="仓耳渔阳体 W04" panose="02020400000000000000" charset="-122"/>
              </a:rPr>
              <a:t>01</a:t>
            </a:r>
            <a:endParaRPr lang="en-US" sz="2800" b="1">
              <a:solidFill>
                <a:schemeClr val="accent4">
                  <a:lumMod val="50000"/>
                </a:schemeClr>
              </a:solidFill>
              <a:latin typeface="+mj-ea"/>
              <a:ea typeface="+mj-ea"/>
              <a:cs typeface="仓耳渔阳体 W04" panose="02020400000000000000" charset="-122"/>
            </a:endParaRPr>
          </a:p>
        </p:txBody>
      </p:sp>
      <p:sp>
        <p:nvSpPr>
          <p:cNvPr id="1048780" name="项标题"/>
          <p:cNvSpPr txBox="1"/>
          <p:nvPr>
            <p:custDataLst>
              <p:tags r:id="rId6"/>
            </p:custDataLst>
          </p:nvPr>
        </p:nvSpPr>
        <p:spPr>
          <a:xfrm>
            <a:off x="6760210" y="791845"/>
            <a:ext cx="4208780" cy="504190"/>
          </a:xfrm>
          <a:prstGeom prst="rect">
            <a:avLst/>
          </a:prstGeom>
          <a:noFill/>
        </p:spPr>
        <p:txBody>
          <a:bodyPr wrap="square" lIns="0" tIns="72000" rIns="0" b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4">
                    <a:lumMod val="50000"/>
                  </a:schemeClr>
                </a:solidFill>
                <a:latin typeface="+mn-ea"/>
                <a:cs typeface="仓耳渔阳体 W04" panose="02020400000000000000" charset="-122"/>
              </a:rPr>
              <a:t>单击添加目录项标题</a:t>
            </a:r>
            <a:endParaRPr lang="zh-CN" altLang="en-US" sz="2800" spc="300">
              <a:solidFill>
                <a:schemeClr val="accent4">
                  <a:lumMod val="50000"/>
                </a:schemeClr>
              </a:solidFill>
              <a:latin typeface="+mn-ea"/>
              <a:cs typeface="仓耳渔阳体 W04" panose="02020400000000000000" charset="-122"/>
            </a:endParaRPr>
          </a:p>
        </p:txBody>
      </p:sp>
      <p:pic>
        <p:nvPicPr>
          <p:cNvPr id="2097167" name="@svg!m0_项图片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734685" y="1605915"/>
            <a:ext cx="5852160" cy="841375"/>
          </a:xfrm>
          <a:prstGeom prst="rect">
            <a:avLst/>
          </a:prstGeom>
        </p:spPr>
      </p:pic>
      <p:sp>
        <p:nvSpPr>
          <p:cNvPr id="1048782" name="序号"/>
          <p:cNvSpPr txBox="1"/>
          <p:nvPr>
            <p:custDataLst>
              <p:tags r:id="rId8"/>
            </p:custDataLst>
          </p:nvPr>
        </p:nvSpPr>
        <p:spPr>
          <a:xfrm>
            <a:off x="5924550" y="1774825"/>
            <a:ext cx="658495" cy="504190"/>
          </a:xfrm>
          <a:prstGeom prst="rect">
            <a:avLst/>
          </a:prstGeom>
          <a:noFill/>
        </p:spPr>
        <p:txBody>
          <a:bodyPr wrap="square" lIns="0" tIns="72000" rIns="0" bIns="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4">
                    <a:lumMod val="50000"/>
                  </a:schemeClr>
                </a:solidFill>
                <a:latin typeface="+mj-ea"/>
                <a:ea typeface="+mj-ea"/>
                <a:cs typeface="仓耳渔阳体 W04" panose="02020400000000000000" charset="-122"/>
              </a:rPr>
              <a:t>02</a:t>
            </a:r>
            <a:endParaRPr lang="en-US" sz="2800" b="1">
              <a:solidFill>
                <a:schemeClr val="accent4">
                  <a:lumMod val="50000"/>
                </a:schemeClr>
              </a:solidFill>
              <a:latin typeface="+mj-ea"/>
              <a:ea typeface="+mj-ea"/>
              <a:cs typeface="仓耳渔阳体 W04" panose="02020400000000000000" charset="-122"/>
            </a:endParaRPr>
          </a:p>
        </p:txBody>
      </p:sp>
      <p:sp>
        <p:nvSpPr>
          <p:cNvPr id="1048784" name="项标题"/>
          <p:cNvSpPr txBox="1"/>
          <p:nvPr>
            <p:custDataLst>
              <p:tags r:id="rId9"/>
            </p:custDataLst>
          </p:nvPr>
        </p:nvSpPr>
        <p:spPr>
          <a:xfrm>
            <a:off x="6760210" y="1774825"/>
            <a:ext cx="4208780" cy="504190"/>
          </a:xfrm>
          <a:prstGeom prst="rect">
            <a:avLst/>
          </a:prstGeom>
          <a:noFill/>
        </p:spPr>
        <p:txBody>
          <a:bodyPr wrap="square" lIns="0" tIns="72000" rIns="0" b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4">
                    <a:lumMod val="50000"/>
                  </a:schemeClr>
                </a:solidFill>
                <a:latin typeface="+mn-ea"/>
                <a:cs typeface="仓耳渔阳体 W04" panose="02020400000000000000" charset="-122"/>
              </a:rPr>
              <a:t>怪屋幢的背景</a:t>
            </a:r>
            <a:endParaRPr lang="zh-CN" altLang="en-US" sz="2800" spc="300">
              <a:solidFill>
                <a:schemeClr val="accent4">
                  <a:lumMod val="50000"/>
                </a:schemeClr>
              </a:solidFill>
              <a:latin typeface="+mn-ea"/>
              <a:cs typeface="仓耳渔阳体 W04" panose="02020400000000000000" charset="-122"/>
            </a:endParaRPr>
          </a:p>
        </p:txBody>
      </p:sp>
      <p:pic>
        <p:nvPicPr>
          <p:cNvPr id="2097169" name="@svg!m0_项图片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734685" y="2588895"/>
            <a:ext cx="5852160" cy="841375"/>
          </a:xfrm>
          <a:prstGeom prst="rect">
            <a:avLst/>
          </a:prstGeom>
        </p:spPr>
      </p:pic>
      <p:sp>
        <p:nvSpPr>
          <p:cNvPr id="1048786" name="序号"/>
          <p:cNvSpPr txBox="1"/>
          <p:nvPr>
            <p:custDataLst>
              <p:tags r:id="rId11"/>
            </p:custDataLst>
          </p:nvPr>
        </p:nvSpPr>
        <p:spPr>
          <a:xfrm>
            <a:off x="5924550" y="2757805"/>
            <a:ext cx="658495" cy="504190"/>
          </a:xfrm>
          <a:prstGeom prst="rect">
            <a:avLst/>
          </a:prstGeom>
          <a:noFill/>
        </p:spPr>
        <p:txBody>
          <a:bodyPr wrap="square" lIns="0" tIns="72000" rIns="0" bIns="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4">
                    <a:lumMod val="50000"/>
                  </a:schemeClr>
                </a:solidFill>
                <a:latin typeface="+mj-ea"/>
                <a:ea typeface="+mj-ea"/>
                <a:cs typeface="仓耳渔阳体 W04" panose="02020400000000000000" charset="-122"/>
              </a:rPr>
              <a:t>03</a:t>
            </a:r>
            <a:endParaRPr lang="en-US" sz="2800" b="1">
              <a:solidFill>
                <a:schemeClr val="accent4">
                  <a:lumMod val="50000"/>
                </a:schemeClr>
              </a:solidFill>
              <a:latin typeface="+mj-ea"/>
              <a:ea typeface="+mj-ea"/>
              <a:cs typeface="仓耳渔阳体 W04" panose="02020400000000000000" charset="-122"/>
            </a:endParaRPr>
          </a:p>
        </p:txBody>
      </p:sp>
      <p:sp>
        <p:nvSpPr>
          <p:cNvPr id="1048788" name="项标题"/>
          <p:cNvSpPr txBox="1"/>
          <p:nvPr>
            <p:custDataLst>
              <p:tags r:id="rId12"/>
            </p:custDataLst>
          </p:nvPr>
        </p:nvSpPr>
        <p:spPr>
          <a:xfrm>
            <a:off x="6760210" y="2757805"/>
            <a:ext cx="4208780" cy="504190"/>
          </a:xfrm>
          <a:prstGeom prst="rect">
            <a:avLst/>
          </a:prstGeom>
          <a:noFill/>
        </p:spPr>
        <p:txBody>
          <a:bodyPr wrap="square" lIns="0" tIns="72000" rIns="0" b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4">
                    <a:lumMod val="50000"/>
                  </a:schemeClr>
                </a:solidFill>
                <a:latin typeface="+mn-ea"/>
                <a:cs typeface="仓耳渔阳体 W04" panose="02020400000000000000" charset="-122"/>
              </a:rPr>
              <a:t>怪屋幢的种类</a:t>
            </a:r>
            <a:endParaRPr lang="zh-CN" altLang="en-US" sz="2800" spc="300">
              <a:solidFill>
                <a:schemeClr val="accent4">
                  <a:lumMod val="50000"/>
                </a:schemeClr>
              </a:solidFill>
              <a:latin typeface="+mn-ea"/>
              <a:cs typeface="仓耳渔阳体 W04" panose="02020400000000000000" charset="-122"/>
            </a:endParaRPr>
          </a:p>
        </p:txBody>
      </p:sp>
      <p:pic>
        <p:nvPicPr>
          <p:cNvPr id="2097171" name="@svg!m0_项图片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734685" y="3571875"/>
            <a:ext cx="5852160" cy="841375"/>
          </a:xfrm>
          <a:prstGeom prst="rect">
            <a:avLst/>
          </a:prstGeom>
        </p:spPr>
      </p:pic>
      <p:sp>
        <p:nvSpPr>
          <p:cNvPr id="1048790" name="序号"/>
          <p:cNvSpPr txBox="1"/>
          <p:nvPr>
            <p:custDataLst>
              <p:tags r:id="rId14"/>
            </p:custDataLst>
          </p:nvPr>
        </p:nvSpPr>
        <p:spPr>
          <a:xfrm>
            <a:off x="5924550" y="3740785"/>
            <a:ext cx="658495" cy="504190"/>
          </a:xfrm>
          <a:prstGeom prst="rect">
            <a:avLst/>
          </a:prstGeom>
          <a:noFill/>
        </p:spPr>
        <p:txBody>
          <a:bodyPr wrap="square" lIns="0" tIns="72000" rIns="0" bIns="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4">
                    <a:lumMod val="50000"/>
                  </a:schemeClr>
                </a:solidFill>
                <a:latin typeface="+mj-ea"/>
                <a:ea typeface="+mj-ea"/>
                <a:cs typeface="仓耳渔阳体 W04" panose="02020400000000000000" charset="-122"/>
              </a:rPr>
              <a:t>04</a:t>
            </a:r>
            <a:endParaRPr lang="en-US" sz="2800" b="1">
              <a:solidFill>
                <a:schemeClr val="accent4">
                  <a:lumMod val="50000"/>
                </a:schemeClr>
              </a:solidFill>
              <a:latin typeface="+mj-ea"/>
              <a:ea typeface="+mj-ea"/>
              <a:cs typeface="仓耳渔阳体 W04" panose="02020400000000000000" charset="-122"/>
            </a:endParaRPr>
          </a:p>
        </p:txBody>
      </p:sp>
      <p:sp>
        <p:nvSpPr>
          <p:cNvPr id="1048792" name="项标题"/>
          <p:cNvSpPr txBox="1"/>
          <p:nvPr>
            <p:custDataLst>
              <p:tags r:id="rId15"/>
            </p:custDataLst>
          </p:nvPr>
        </p:nvSpPr>
        <p:spPr>
          <a:xfrm>
            <a:off x="6760210" y="3740785"/>
            <a:ext cx="4208780" cy="504190"/>
          </a:xfrm>
          <a:prstGeom prst="rect">
            <a:avLst/>
          </a:prstGeom>
          <a:noFill/>
        </p:spPr>
        <p:txBody>
          <a:bodyPr wrap="square" lIns="0" tIns="72000" rIns="0" b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4">
                    <a:lumMod val="50000"/>
                  </a:schemeClr>
                </a:solidFill>
                <a:latin typeface="+mn-ea"/>
                <a:cs typeface="仓耳渔阳体 W04" panose="02020400000000000000" charset="-122"/>
              </a:rPr>
              <a:t>怪屋幢的分布</a:t>
            </a:r>
            <a:endParaRPr lang="zh-CN" altLang="en-US" sz="2800" spc="300">
              <a:solidFill>
                <a:schemeClr val="accent4">
                  <a:lumMod val="50000"/>
                </a:schemeClr>
              </a:solidFill>
              <a:latin typeface="+mn-ea"/>
              <a:cs typeface="仓耳渔阳体 W04" panose="02020400000000000000" charset="-122"/>
            </a:endParaRPr>
          </a:p>
        </p:txBody>
      </p:sp>
      <p:pic>
        <p:nvPicPr>
          <p:cNvPr id="2097173" name="@svg!m0_项图片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734685" y="4554855"/>
            <a:ext cx="5852160" cy="841375"/>
          </a:xfrm>
          <a:prstGeom prst="rect">
            <a:avLst/>
          </a:prstGeom>
        </p:spPr>
      </p:pic>
      <p:sp>
        <p:nvSpPr>
          <p:cNvPr id="1048794" name="序号"/>
          <p:cNvSpPr txBox="1"/>
          <p:nvPr>
            <p:custDataLst>
              <p:tags r:id="rId17"/>
            </p:custDataLst>
          </p:nvPr>
        </p:nvSpPr>
        <p:spPr>
          <a:xfrm>
            <a:off x="5924550" y="4723765"/>
            <a:ext cx="658495" cy="504190"/>
          </a:xfrm>
          <a:prstGeom prst="rect">
            <a:avLst/>
          </a:prstGeom>
          <a:noFill/>
        </p:spPr>
        <p:txBody>
          <a:bodyPr wrap="square" lIns="0" tIns="72000" rIns="0" bIns="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4">
                    <a:lumMod val="50000"/>
                  </a:schemeClr>
                </a:solidFill>
                <a:latin typeface="+mj-ea"/>
                <a:ea typeface="+mj-ea"/>
                <a:cs typeface="仓耳渔阳体 W04" panose="02020400000000000000" charset="-122"/>
              </a:rPr>
              <a:t>05</a:t>
            </a:r>
            <a:endParaRPr lang="en-US" sz="2800" b="1">
              <a:solidFill>
                <a:schemeClr val="accent4">
                  <a:lumMod val="50000"/>
                </a:schemeClr>
              </a:solidFill>
              <a:latin typeface="+mj-ea"/>
              <a:ea typeface="+mj-ea"/>
              <a:cs typeface="仓耳渔阳体 W04" panose="02020400000000000000" charset="-122"/>
            </a:endParaRPr>
          </a:p>
        </p:txBody>
      </p:sp>
      <p:sp>
        <p:nvSpPr>
          <p:cNvPr id="1048796" name="项标题"/>
          <p:cNvSpPr txBox="1"/>
          <p:nvPr>
            <p:custDataLst>
              <p:tags r:id="rId18"/>
            </p:custDataLst>
          </p:nvPr>
        </p:nvSpPr>
        <p:spPr>
          <a:xfrm>
            <a:off x="6760210" y="4723765"/>
            <a:ext cx="4208780" cy="504190"/>
          </a:xfrm>
          <a:prstGeom prst="rect">
            <a:avLst/>
          </a:prstGeom>
          <a:noFill/>
        </p:spPr>
        <p:txBody>
          <a:bodyPr wrap="square" lIns="0" tIns="72000" rIns="0" b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4">
                    <a:lumMod val="50000"/>
                  </a:schemeClr>
                </a:solidFill>
                <a:latin typeface="+mn-ea"/>
                <a:cs typeface="仓耳渔阳体 W04" panose="02020400000000000000" charset="-122"/>
              </a:rPr>
              <a:t>怪屋幢的成因</a:t>
            </a:r>
            <a:endParaRPr lang="zh-CN" altLang="en-US" sz="2800" spc="300">
              <a:solidFill>
                <a:schemeClr val="accent4">
                  <a:lumMod val="50000"/>
                </a:schemeClr>
              </a:solidFill>
              <a:latin typeface="+mn-ea"/>
              <a:cs typeface="仓耳渔阳体 W04" panose="02020400000000000000" charset="-122"/>
            </a:endParaRPr>
          </a:p>
        </p:txBody>
      </p:sp>
      <p:pic>
        <p:nvPicPr>
          <p:cNvPr id="2097175" name="@svg!m0_项图片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734685" y="5537835"/>
            <a:ext cx="5852160" cy="841375"/>
          </a:xfrm>
          <a:prstGeom prst="rect">
            <a:avLst/>
          </a:prstGeom>
        </p:spPr>
      </p:pic>
      <p:sp>
        <p:nvSpPr>
          <p:cNvPr id="1048798" name="序号"/>
          <p:cNvSpPr txBox="1"/>
          <p:nvPr>
            <p:custDataLst>
              <p:tags r:id="rId20"/>
            </p:custDataLst>
          </p:nvPr>
        </p:nvSpPr>
        <p:spPr>
          <a:xfrm>
            <a:off x="5924550" y="5706745"/>
            <a:ext cx="658495" cy="504190"/>
          </a:xfrm>
          <a:prstGeom prst="rect">
            <a:avLst/>
          </a:prstGeom>
          <a:noFill/>
        </p:spPr>
        <p:txBody>
          <a:bodyPr wrap="square" lIns="0" tIns="72000" rIns="0" bIns="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4">
                    <a:lumMod val="50000"/>
                  </a:schemeClr>
                </a:solidFill>
                <a:latin typeface="+mj-ea"/>
                <a:ea typeface="+mj-ea"/>
                <a:cs typeface="仓耳渔阳体 W04" panose="02020400000000000000" charset="-122"/>
              </a:rPr>
              <a:t>06</a:t>
            </a:r>
            <a:endParaRPr lang="en-US" sz="2800" b="1">
              <a:solidFill>
                <a:schemeClr val="accent4">
                  <a:lumMod val="50000"/>
                </a:schemeClr>
              </a:solidFill>
              <a:latin typeface="+mj-ea"/>
              <a:ea typeface="+mj-ea"/>
              <a:cs typeface="仓耳渔阳体 W04" panose="02020400000000000000" charset="-122"/>
            </a:endParaRPr>
          </a:p>
        </p:txBody>
      </p:sp>
      <p:sp>
        <p:nvSpPr>
          <p:cNvPr id="1048800" name="项标题"/>
          <p:cNvSpPr txBox="1"/>
          <p:nvPr>
            <p:custDataLst>
              <p:tags r:id="rId21"/>
            </p:custDataLst>
          </p:nvPr>
        </p:nvSpPr>
        <p:spPr>
          <a:xfrm>
            <a:off x="6760210" y="5706745"/>
            <a:ext cx="4208780" cy="504190"/>
          </a:xfrm>
          <a:prstGeom prst="rect">
            <a:avLst/>
          </a:prstGeom>
          <a:noFill/>
        </p:spPr>
        <p:txBody>
          <a:bodyPr wrap="square" lIns="0" tIns="72000" rIns="0" b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4">
                    <a:lumMod val="50000"/>
                  </a:schemeClr>
                </a:solidFill>
                <a:latin typeface="+mn-ea"/>
                <a:cs typeface="仓耳渔阳体 W04" panose="02020400000000000000" charset="-122"/>
              </a:rPr>
              <a:t>怪屋幢的价值与意义</a:t>
            </a:r>
            <a:endParaRPr lang="zh-CN" altLang="en-US" sz="2800" spc="300">
              <a:solidFill>
                <a:schemeClr val="accent4">
                  <a:lumMod val="50000"/>
                </a:schemeClr>
              </a:solidFill>
              <a:latin typeface="+mn-ea"/>
              <a:cs typeface="仓耳渔阳体 W04" panose="02020400000000000000" charset="-122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74292" y="1698498"/>
            <a:ext cx="4293108" cy="3461004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8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351790" y="1679575"/>
            <a:ext cx="1221105" cy="33578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74292" y="1698498"/>
            <a:ext cx="4293108" cy="3461004"/>
          </a:xfrm>
        </p:spPr>
        <p:txBody>
          <a:bodyPr/>
          <a:lstStyle/>
          <a:p>
            <a:r>
              <a:rPr lang="zh-CN" altLang="en-US"/>
              <a:t>怪屋幢的背景</a:t>
            </a:r>
            <a:endParaRPr lang="zh-CN" altLang="en-US"/>
          </a:p>
        </p:txBody>
      </p:sp>
      <p:sp>
        <p:nvSpPr>
          <p:cNvPr id="1048868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351790" y="1679575"/>
            <a:ext cx="1221105" cy="33578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怪屋幢的定义</a:t>
            </a:r>
            <a:endParaRPr lang="zh-CN" altLang="en-US"/>
          </a:p>
        </p:txBody>
      </p:sp>
      <p:sp>
        <p:nvSpPr>
          <p:cNvPr id="104892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3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3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3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3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怪屋幢通常由建筑师或艺术家设计，旨在表达某种特定的主题或理念。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3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怪屋幢是一种独特的建筑形式，通常具有奇特的外观和独特的设计。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怪屋幢通常具有强烈的视觉冲击力，能够吸引游客和媒体的关注。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怪屋幢通常位于风景优美的地区，成为当地的标志性建筑。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怪屋幢的历史背景</a:t>
            </a:r>
            <a:endParaRPr lang="zh-CN" altLang="en-US"/>
          </a:p>
        </p:txBody>
      </p:sp>
      <p:sp>
        <p:nvSpPr>
          <p:cNvPr id="1048980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82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84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怪屋幢的起源：起源于19世纪末的欧洲，由建筑师弗雷德里克·威廉·兰道夫·莱特设计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88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90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怪屋幢的特点：独特的建筑风格，融合了哥特式、巴洛克式、文艺复兴式等多种建筑风格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94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9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怪屋幢的发展：20世纪初，怪屋幢在欧洲和美国等地逐渐流行起来，成为建筑界的一股潮流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0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02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怪屋幢的影响：怪屋幢对后来的建筑风格产生了深远的影响，如装饰艺术风格、现代主义风格等。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怪屋幢的特点</a:t>
            </a:r>
            <a:endParaRPr lang="zh-CN" altLang="en-US"/>
          </a:p>
        </p:txBody>
      </p:sp>
      <p:sp>
        <p:nvSpPr>
          <p:cNvPr id="104904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建筑风格独特：融合了多种建筑风格，如哥特式、巴洛克式等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地理位置特殊：位于世界著名的旅游胜地，如法国巴黎、意大利威尼斯等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历史背景深厚：建于中世纪或文艺复兴时期，具有深厚的历史和文化背景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建筑材料特殊：使用特殊的建筑材料，如石头、木材、玻璃等，具有独特的质感和视觉效果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74292" y="1698498"/>
            <a:ext cx="4293108" cy="3461004"/>
          </a:xfrm>
        </p:spPr>
        <p:txBody>
          <a:bodyPr/>
          <a:lstStyle/>
          <a:p>
            <a:r>
              <a:rPr lang="zh-CN" altLang="en-US"/>
              <a:t>怪屋幢的种类</a:t>
            </a:r>
            <a:endParaRPr lang="zh-CN" altLang="en-US"/>
          </a:p>
        </p:txBody>
      </p:sp>
      <p:sp>
        <p:nvSpPr>
          <p:cNvPr id="1049100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351790" y="1679575"/>
            <a:ext cx="1221105" cy="33578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自然形成的怪屋幢</a:t>
            </a:r>
            <a:endParaRPr lang="zh-CN" altLang="en-US"/>
          </a:p>
        </p:txBody>
      </p:sp>
      <p:sp>
        <p:nvSpPr>
          <p:cNvPr id="104916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风蚀怪屋幢：由风蚀作用形成的怪屋幢，如美国亚利桑那州的风蚀怪屋幢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火山怪屋幢：由火山活动形成的怪屋幢，如冰岛的火山怪屋幢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冰川怪屋幢：由冰川活动形成的怪屋幢，如加拿大的冰川怪屋幢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水蚀怪屋幢：由水蚀作用形成的怪屋幢，如中国云南的石林怪屋幢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人造的怪屋幢</a:t>
            </a:r>
            <a:endParaRPr lang="zh-CN" altLang="en-US"/>
          </a:p>
        </p:txBody>
      </p:sp>
      <p:sp>
        <p:nvSpPr>
          <p:cNvPr id="104923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建筑结构：采用独特的建筑结构，如倾斜、扭曲、悬空等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建筑风格：模仿自然、历史、文化等元素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建筑材料：使用木材、石头、金属等材料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建筑功能：用于居住、办公、展览等用途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功能性的怪屋幢</a:t>
            </a:r>
            <a:endParaRPr lang="zh-CN" altLang="en-US"/>
          </a:p>
        </p:txBody>
      </p:sp>
      <p:sp>
        <p:nvSpPr>
          <p:cNvPr id="1049304" name="圆角矩形 26"/>
          <p:cNvSpPr/>
          <p:nvPr>
            <p:custDataLst>
              <p:tags r:id="rId2"/>
            </p:custDataLst>
          </p:nvPr>
        </p:nvSpPr>
        <p:spPr>
          <a:xfrm>
            <a:off x="838200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6" name="圆角矩形 28"/>
          <p:cNvSpPr/>
          <p:nvPr>
            <p:custDataLst>
              <p:tags r:id="rId3"/>
            </p:custDataLst>
          </p:nvPr>
        </p:nvSpPr>
        <p:spPr>
          <a:xfrm>
            <a:off x="840048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08" name="文本框 31"/>
          <p:cNvSpPr txBox="1"/>
          <p:nvPr>
            <p:custDataLst>
              <p:tags r:id="rId4"/>
            </p:custDataLst>
          </p:nvPr>
        </p:nvSpPr>
        <p:spPr>
          <a:xfrm>
            <a:off x="938002" y="2379311"/>
            <a:ext cx="1393537" cy="312344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居住型怪屋幢：提供居住空间，满足居住需求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圆角矩形 29"/>
          <p:cNvSpPr/>
          <p:nvPr>
            <p:custDataLst>
              <p:tags r:id="rId5"/>
            </p:custDataLst>
          </p:nvPr>
        </p:nvSpPr>
        <p:spPr>
          <a:xfrm>
            <a:off x="2622938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2" name="圆角矩形 32"/>
          <p:cNvSpPr/>
          <p:nvPr>
            <p:custDataLst>
              <p:tags r:id="rId6"/>
            </p:custDataLst>
          </p:nvPr>
        </p:nvSpPr>
        <p:spPr>
          <a:xfrm>
            <a:off x="2624786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14" name="文本框 34"/>
          <p:cNvSpPr txBox="1"/>
          <p:nvPr>
            <p:custDataLst>
              <p:tags r:id="rId7"/>
            </p:custDataLst>
          </p:nvPr>
        </p:nvSpPr>
        <p:spPr>
          <a:xfrm>
            <a:off x="2722740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商业型怪屋幢：用于商业活动，如餐厅、商店等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圆角矩形 3"/>
          <p:cNvSpPr/>
          <p:nvPr>
            <p:custDataLst>
              <p:tags r:id="rId8"/>
            </p:custDataLst>
          </p:nvPr>
        </p:nvSpPr>
        <p:spPr>
          <a:xfrm>
            <a:off x="4407676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8" name="圆角矩形 4"/>
          <p:cNvSpPr/>
          <p:nvPr>
            <p:custDataLst>
              <p:tags r:id="rId9"/>
            </p:custDataLst>
          </p:nvPr>
        </p:nvSpPr>
        <p:spPr>
          <a:xfrm>
            <a:off x="4409524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20" name="文本框 5"/>
          <p:cNvSpPr txBox="1"/>
          <p:nvPr>
            <p:custDataLst>
              <p:tags r:id="rId10"/>
            </p:custDataLst>
          </p:nvPr>
        </p:nvSpPr>
        <p:spPr>
          <a:xfrm>
            <a:off x="4507478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娱乐型怪屋幢：提供娱乐设施，如电影院、游戏厅等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圆角矩形 8"/>
          <p:cNvSpPr/>
          <p:nvPr>
            <p:custDataLst>
              <p:tags r:id="rId11"/>
            </p:custDataLst>
          </p:nvPr>
        </p:nvSpPr>
        <p:spPr>
          <a:xfrm>
            <a:off x="6192414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4" name="圆角矩形 9"/>
          <p:cNvSpPr/>
          <p:nvPr>
            <p:custDataLst>
              <p:tags r:id="rId12"/>
            </p:custDataLst>
          </p:nvPr>
        </p:nvSpPr>
        <p:spPr>
          <a:xfrm>
            <a:off x="6194262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26" name="文本框 10"/>
          <p:cNvSpPr txBox="1"/>
          <p:nvPr>
            <p:custDataLst>
              <p:tags r:id="rId13"/>
            </p:custDataLst>
          </p:nvPr>
        </p:nvSpPr>
        <p:spPr>
          <a:xfrm>
            <a:off x="6292216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教育型怪屋幢：用于教育机构，如学校、图书馆等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圆角矩形 6"/>
          <p:cNvSpPr/>
          <p:nvPr>
            <p:custDataLst>
              <p:tags r:id="rId14"/>
            </p:custDataLst>
          </p:nvPr>
        </p:nvSpPr>
        <p:spPr>
          <a:xfrm>
            <a:off x="7977152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0" name="圆角矩形 7"/>
          <p:cNvSpPr/>
          <p:nvPr>
            <p:custDataLst>
              <p:tags r:id="rId15"/>
            </p:custDataLst>
          </p:nvPr>
        </p:nvSpPr>
        <p:spPr>
          <a:xfrm>
            <a:off x="7979000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2" name="文本框 11"/>
          <p:cNvSpPr txBox="1"/>
          <p:nvPr>
            <p:custDataLst>
              <p:tags r:id="rId16"/>
            </p:custDataLst>
          </p:nvPr>
        </p:nvSpPr>
        <p:spPr>
          <a:xfrm>
            <a:off x="8076954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医疗型怪屋幢：用于医疗设施，如医院、诊所等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圆角矩形 16"/>
          <p:cNvSpPr/>
          <p:nvPr>
            <p:custDataLst>
              <p:tags r:id="rId17"/>
            </p:custDataLst>
          </p:nvPr>
        </p:nvSpPr>
        <p:spPr>
          <a:xfrm>
            <a:off x="9761890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6" name="圆角矩形 17"/>
          <p:cNvSpPr/>
          <p:nvPr>
            <p:custDataLst>
              <p:tags r:id="rId18"/>
            </p:custDataLst>
          </p:nvPr>
        </p:nvSpPr>
        <p:spPr>
          <a:xfrm>
            <a:off x="9763738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8" name="文本框 18"/>
          <p:cNvSpPr txBox="1"/>
          <p:nvPr>
            <p:custDataLst>
              <p:tags r:id="rId19"/>
            </p:custDataLst>
          </p:nvPr>
        </p:nvSpPr>
        <p:spPr>
          <a:xfrm>
            <a:off x="9861692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办公型怪屋幢：用于办公场所，如办公室、会议室等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74292" y="1698498"/>
            <a:ext cx="4293108" cy="3461004"/>
          </a:xfrm>
        </p:spPr>
        <p:txBody>
          <a:bodyPr/>
          <a:lstStyle/>
          <a:p>
            <a:r>
              <a:rPr lang="zh-CN" altLang="en-US"/>
              <a:t>怪屋幢的分布</a:t>
            </a:r>
            <a:endParaRPr lang="zh-CN" altLang="en-US"/>
          </a:p>
        </p:txBody>
      </p:sp>
      <p:sp>
        <p:nvSpPr>
          <p:cNvPr id="104937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351790" y="1679575"/>
            <a:ext cx="1221105" cy="335788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世界各地的怪屋幢</a:t>
            </a:r>
            <a:endParaRPr lang="zh-CN" altLang="en-US"/>
          </a:p>
        </p:txBody>
      </p:sp>
      <p:sp>
        <p:nvSpPr>
          <p:cNvPr id="1049436" name="矩形 31"/>
          <p:cNvSpPr/>
          <p:nvPr>
            <p:custDataLst>
              <p:tags r:id="rId2"/>
            </p:custDataLst>
          </p:nvPr>
        </p:nvSpPr>
        <p:spPr>
          <a:xfrm>
            <a:off x="3822005" y="136440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美国：西雅图怪屋幢，位于西雅图市中心，是一座独特的建筑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矩形 4"/>
          <p:cNvSpPr/>
          <p:nvPr>
            <p:custDataLst>
              <p:tags r:id="rId3"/>
            </p:custDataLst>
          </p:nvPr>
        </p:nvSpPr>
        <p:spPr>
          <a:xfrm>
            <a:off x="3822005" y="218675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英国：伦敦怪屋幢，位于伦敦市中心，是一座历史悠久的建筑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矩形 5"/>
          <p:cNvSpPr/>
          <p:nvPr>
            <p:custDataLst>
              <p:tags r:id="rId4"/>
            </p:custDataLst>
          </p:nvPr>
        </p:nvSpPr>
        <p:spPr>
          <a:xfrm>
            <a:off x="3822005" y="3009105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法国：巴黎怪屋幢，位于巴黎市中心，是一座充满艺术气息的建筑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矩形 7"/>
          <p:cNvSpPr/>
          <p:nvPr>
            <p:custDataLst>
              <p:tags r:id="rId5"/>
            </p:custDataLst>
          </p:nvPr>
        </p:nvSpPr>
        <p:spPr>
          <a:xfrm>
            <a:off x="3822005" y="3831457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德国：柏林怪屋幢，位于柏林市中心，是一座充满科技感的建筑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矩形 3"/>
          <p:cNvSpPr/>
          <p:nvPr>
            <p:custDataLst>
              <p:tags r:id="rId6"/>
            </p:custDataLst>
          </p:nvPr>
        </p:nvSpPr>
        <p:spPr>
          <a:xfrm>
            <a:off x="3822005" y="465381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日本：东京怪屋幢，位于东京市中心，是一座充满未来感的建筑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矩形 6"/>
          <p:cNvSpPr/>
          <p:nvPr>
            <p:custDataLst>
              <p:tags r:id="rId7"/>
            </p:custDataLst>
          </p:nvPr>
        </p:nvSpPr>
        <p:spPr>
          <a:xfrm>
            <a:off x="3822005" y="547616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中国：北京怪屋幢，位于北京市中心，是一座充满传统气息的建筑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中国的怪屋幢分布情况</a:t>
            </a:r>
            <a:endParaRPr lang="zh-CN" altLang="en-US"/>
          </a:p>
        </p:txBody>
      </p:sp>
      <p:sp>
        <p:nvSpPr>
          <p:cNvPr id="1049484" name="对角圆角矩形 52"/>
          <p:cNvSpPr/>
          <p:nvPr>
            <p:custDataLst>
              <p:tags r:id="rId2"/>
            </p:custDataLst>
          </p:nvPr>
        </p:nvSpPr>
        <p:spPr>
          <a:xfrm>
            <a:off x="838200" y="1554408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6" name="对角圆角矩形 53"/>
          <p:cNvSpPr/>
          <p:nvPr>
            <p:custDataLst>
              <p:tags r:id="rId3"/>
            </p:custDataLst>
          </p:nvPr>
        </p:nvSpPr>
        <p:spPr>
          <a:xfrm>
            <a:off x="838200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8" name="直角三角形 54"/>
          <p:cNvSpPr/>
          <p:nvPr>
            <p:custDataLst>
              <p:tags r:id="rId4"/>
            </p:custDataLst>
          </p:nvPr>
        </p:nvSpPr>
        <p:spPr>
          <a:xfrm>
            <a:off x="1342589" y="1427836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0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05670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北京：故宫、颐和园、天坛等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对角圆角矩形 9"/>
          <p:cNvSpPr/>
          <p:nvPr>
            <p:custDataLst>
              <p:tags r:id="rId6"/>
            </p:custDataLst>
          </p:nvPr>
        </p:nvSpPr>
        <p:spPr>
          <a:xfrm>
            <a:off x="6317501" y="1554408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4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6" name="直角三角形 11"/>
          <p:cNvSpPr/>
          <p:nvPr>
            <p:custDataLst>
              <p:tags r:id="rId8"/>
            </p:custDataLst>
          </p:nvPr>
        </p:nvSpPr>
        <p:spPr>
          <a:xfrm>
            <a:off x="6821257" y="1427836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8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11998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苏州：拙政园、狮子林、留园等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对角圆角矩形 5"/>
          <p:cNvSpPr/>
          <p:nvPr>
            <p:custDataLst>
              <p:tags r:id="rId10"/>
            </p:custDataLst>
          </p:nvPr>
        </p:nvSpPr>
        <p:spPr>
          <a:xfrm>
            <a:off x="838200" y="3221361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2" name="对角圆角矩形 6"/>
          <p:cNvSpPr/>
          <p:nvPr>
            <p:custDataLst>
              <p:tags r:id="rId11"/>
            </p:custDataLst>
          </p:nvPr>
        </p:nvSpPr>
        <p:spPr>
          <a:xfrm>
            <a:off x="838200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4" name="直角三角形 7"/>
          <p:cNvSpPr/>
          <p:nvPr>
            <p:custDataLst>
              <p:tags r:id="rId12"/>
            </p:custDataLst>
          </p:nvPr>
        </p:nvSpPr>
        <p:spPr>
          <a:xfrm>
            <a:off x="1342589" y="3094789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6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西安：兵马俑、大雁塔、小雁塔等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21361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0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2" name="直角三角形 19"/>
          <p:cNvSpPr/>
          <p:nvPr>
            <p:custDataLst>
              <p:tags r:id="rId16"/>
            </p:custDataLst>
          </p:nvPr>
        </p:nvSpPr>
        <p:spPr>
          <a:xfrm>
            <a:off x="6821257" y="3094789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4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南京：中山陵、明孝陵、夫子庙等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对角圆角矩形 15"/>
          <p:cNvSpPr/>
          <p:nvPr>
            <p:custDataLst>
              <p:tags r:id="rId18"/>
            </p:custDataLst>
          </p:nvPr>
        </p:nvSpPr>
        <p:spPr>
          <a:xfrm>
            <a:off x="838200" y="4888314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8" name="对角圆角矩形 16"/>
          <p:cNvSpPr/>
          <p:nvPr>
            <p:custDataLst>
              <p:tags r:id="rId19"/>
            </p:custDataLst>
          </p:nvPr>
        </p:nvSpPr>
        <p:spPr>
          <a:xfrm>
            <a:off x="838200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0" name="直角三角形 17"/>
          <p:cNvSpPr/>
          <p:nvPr>
            <p:custDataLst>
              <p:tags r:id="rId20"/>
            </p:custDataLst>
          </p:nvPr>
        </p:nvSpPr>
        <p:spPr>
          <a:xfrm>
            <a:off x="1342589" y="4756679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2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杭州：西湖、雷峰塔、岳庙等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888314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6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8" name="直角三角形 24"/>
          <p:cNvSpPr/>
          <p:nvPr>
            <p:custDataLst>
              <p:tags r:id="rId24"/>
            </p:custDataLst>
          </p:nvPr>
        </p:nvSpPr>
        <p:spPr>
          <a:xfrm>
            <a:off x="6821257" y="4756679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0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成都：武侯祠、杜甫草堂、金沙遗址等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https://d.book118.com/095042132343011110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7"/>
  <p:tag name="KSO_WM_TEMPLATE_MASTER_TYPE" val="0"/>
  <p:tag name="KSO_WM_TEMPLATE_SUBCATEGORY" val="29"/>
  <p:tag name="KSO_WM_TEMPLATE_THUMBS_INDEX" val="1、9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SLIDE_ID" val="custom2023120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7"/>
  <p:tag name="KSO_WM_TEMPLATE_MASTER_TYPE" val="0"/>
  <p:tag name="KSO_WM_TEMPLATE_SUBCATEGORY" val="29"/>
  <p:tag name="KSO_WM_TEMPLATE_THUMBS_INDEX" val="1、9"/>
</p:tagLst>
</file>

<file path=ppt/tags/tag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800000011920929},&quot;type&quot;:1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i*1_1_2"/>
  <p:tag name="KSO_WM_UNIT_INDEX" val="1_1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800000011920929},&quot;type&quot;:1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i*1_2_2"/>
  <p:tag name="KSO_WM_UNIT_INDEX" val="1_2_2"/>
  <p:tag name="KSO_WM_UNIT_LAYERLEVEL" val="1_1_1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800000011920929},&quot;type&quot;:1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i*1_3_2"/>
  <p:tag name="KSO_WM_UNIT_INDEX" val="1_3_2"/>
  <p:tag name="KSO_WM_UNIT_LAYERLEVEL" val="1_1_1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800000011920929},&quot;type&quot;:1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i*1_4_2"/>
  <p:tag name="KSO_WM_UNIT_INDEX" val="1_4_2"/>
  <p:tag name="KSO_WM_UNIT_LAYERLEVEL" val="1_1_1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800000011920929},&quot;type&quot;:1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i*1_5_2"/>
  <p:tag name="KSO_WM_UNIT_INDEX" val="1_5_2"/>
  <p:tag name="KSO_WM_UNIT_LAYERLEVEL" val="1_1_1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800000011920929},&quot;type&quot;:1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i*1_6_2"/>
  <p:tag name="KSO_WM_UNIT_INDEX" val="1_6_2"/>
  <p:tag name="KSO_WM_UNIT_LAYERLEVEL" val="1_1_1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7"/>
  <p:tag name="KSO_WM_UNIT_COMPATIBLE" val="1"/>
  <p:tag name="KSO_WM_UNIT_DIAGRAM_ISNUMVISUAL" val="0"/>
  <p:tag name="KSO_WM_UNIT_DIAGRAM_ISREFERUNIT" val="0"/>
  <p:tag name="KSO_WM_UNIT_HIGHLIGHT" val="0"/>
  <p:tag name="KSO_WM_UNIT_ID" val="custom2023120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120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7"/>
  <p:tag name="KSO_WM_UNIT_COMPATIBLE" val="1"/>
  <p:tag name="KSO_WM_UNIT_DIAGRAM_ISNUMVISUAL" val="0"/>
  <p:tag name="KSO_WM_UNIT_DIAGRAM_ISREFERUNIT" val="0"/>
  <p:tag name="KSO_WM_UNIT_HIGHLIGHT" val="0"/>
  <p:tag name="KSO_WM_UNIT_ID" val="custom2023120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120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7"/>
  <p:tag name="KSO_WM_UNIT_COMPATIBLE" val="1"/>
  <p:tag name="KSO_WM_UNIT_DIAGRAM_ISNUMVISUAL" val="0"/>
  <p:tag name="KSO_WM_UNIT_DIAGRAM_ISREFERUNIT" val="0"/>
  <p:tag name="KSO_WM_UNIT_HIGHLIGHT" val="0"/>
  <p:tag name="KSO_WM_UNIT_ID" val="custom2023120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27.xml><?xml version="1.0" encoding="utf-8"?>
<p:tagLst xmlns:p="http://schemas.openxmlformats.org/presentationml/2006/main">
  <p:tag name="KSO_WM_BEAUTIFY_FLAG" val="#wm#"/>
  <p:tag name="KSO_WM_SLIDE_ID" val="custom2023120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7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7"/>
  <p:tag name="KSO_WM_UNIT_COMPATIBLE" val="1"/>
  <p:tag name="KSO_WM_UNIT_DIAGRAM_ISNUMVISUAL" val="0"/>
  <p:tag name="KSO_WM_UNIT_DIAGRAM_ISREFERUNIT" val="0"/>
  <p:tag name="KSO_WM_UNIT_HIGHLIGHT" val="0"/>
  <p:tag name="KSO_WM_UNIT_ID" val="custom2023120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84.xml><?xml version="1.0" encoding="utf-8"?>
<p:tagLst xmlns:p="http://schemas.openxmlformats.org/presentationml/2006/main">
  <p:tag name="KSO_WM_BEAUTIFY_FLAG" val="#wm#"/>
  <p:tag name="KSO_WM_SLIDE_ID" val="custom2023120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7"/>
  <p:tag name="KSO_WM_TEMPLATE_MASTER_TYPE" val="0"/>
  <p:tag name="KSO_WM_TEMPLATE_SUBCATEGORY" val="29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8">
      <a:dk1>
        <a:srgbClr val="000000"/>
      </a:dk1>
      <a:lt1>
        <a:srgbClr val="FFFFFF"/>
      </a:lt1>
      <a:dk2>
        <a:srgbClr val="071A00"/>
      </a:dk2>
      <a:lt2>
        <a:srgbClr val="FFFFFF"/>
      </a:lt2>
      <a:accent1>
        <a:srgbClr val="81C631"/>
      </a:accent1>
      <a:accent2>
        <a:srgbClr val="EEA332"/>
      </a:accent2>
      <a:accent3>
        <a:srgbClr val="E96E6E"/>
      </a:accent3>
      <a:accent4>
        <a:srgbClr val="12A25D"/>
      </a:accent4>
      <a:accent5>
        <a:srgbClr val="C9D614"/>
      </a:accent5>
      <a:accent6>
        <a:srgbClr val="8A5A20"/>
      </a:accent6>
      <a:hlink>
        <a:srgbClr val="304FFE"/>
      </a:hlink>
      <a:folHlink>
        <a:srgbClr val="492067"/>
      </a:folHlink>
    </a:clrScheme>
    <a:fontScheme name="自定义 15">
      <a:majorFont>
        <a:latin typeface="仓耳渔阳体 W04"/>
        <a:ea typeface="仓耳渔阳体 W04"/>
        <a:cs typeface="Arial"/>
      </a:majorFont>
      <a:minorFont>
        <a:latin typeface="仓耳渔阳体 W04"/>
        <a:ea typeface="仓耳渔阳体 W0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</a:spPr>
      <a:bodyPr anchor="ctr" bIns="0" lIns="0" rIns="0" rtlCol="0" tIns="72000" wrap="square">
        <a:noAutofit/>
      </a:bodyPr>
      <a:lstStyle>
        <a:defPPr>
          <a:lnSpc>
            <a:spcPct val="100000"/>
          </a:lnSpc>
          <a:defRPr altLang="en-US" dirty="0" sz="2800" lang="zh-CN" spc="300">
            <a:solidFill>
              <a:schemeClr val="accent4">
                <a:lumMod val="50000"/>
              </a:schemeClr>
            </a:solidFill>
            <a:latin typeface="+mn-ea"/>
            <a:cs typeface="仓耳渔阳体 W04" panose="02020400000000000000" charset="-122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18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仓耳渔阳体 W04</vt:lpstr>
      <vt:lpstr>仓耳渔阳体 W02</vt:lpstr>
      <vt:lpstr>Calibri Light</vt:lpstr>
      <vt:lpstr>宋体</vt:lpstr>
      <vt:lpstr>Wingdings</vt:lpstr>
      <vt:lpstr>Office Theme</vt:lpstr>
      <vt:lpstr>世界怪屋幢</vt:lpstr>
      <vt:lpstr>目录</vt:lpstr>
      <vt:lpstr>添加章节标题</vt:lpstr>
      <vt:lpstr>怪屋幢的背景</vt:lpstr>
      <vt:lpstr>PowerPoint Presentation</vt:lpstr>
      <vt:lpstr>怪屋幢的定义</vt:lpstr>
      <vt:lpstr>怪屋幢的历史背景</vt:lpstr>
      <vt:lpstr>怪屋幢的特点</vt:lpstr>
      <vt:lpstr>怪屋幢的种类</vt:lpstr>
      <vt:lpstr>PowerPoint Presentation</vt:lpstr>
      <vt:lpstr>自然形成的怪屋幢</vt:lpstr>
      <vt:lpstr>人造的怪屋幢</vt:lpstr>
      <vt:lpstr>功能性的怪屋幢</vt:lpstr>
      <vt:lpstr>怪屋幢的分布</vt:lpstr>
      <vt:lpstr>PowerPoint Presentation</vt:lpstr>
      <vt:lpstr>世界各地的怪屋幢</vt:lpstr>
      <vt:lpstr>中国的怪屋幢分布情况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2024-09-16T12:44:30.243</cp:lastPrinted>
  <dcterms:created xsi:type="dcterms:W3CDTF">2024-09-16T04:44:30Z</dcterms:created>
  <dcterms:modified xsi:type="dcterms:W3CDTF">2024-09-16T04:44:32Z</dcterms:modified>
</cp:coreProperties>
</file>