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85A88-F172-4867-B75C-C98BD8F0E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B0EBC-0CB2-4932-8BA4-8AB716DB6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7C48C-F123-490A-BEC5-32E8E77A8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E6080-BE1A-4C97-A57E-DA6A806E0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E1233D-706E-4565-A4BA-24039F7FC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8ED3A2-4334-4CEE-AC77-BCC1B0CA3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7EB3BA-4B53-4492-8932-0390ED46F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8E878-B8A5-4394-B42E-587C883CB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947B0-2EF3-4645-BA9D-0C8F215B3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32F91-1BF6-46EA-B7E0-74DD06EE3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18BF9-0B61-47D2-B38E-79EA2F96D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4231330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近五年我国口腔材料的研究概况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口腔材料市场现状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近五年口腔材料研究进展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政策环境及影响分析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随着人们生活水平的提高，口腔健康越来越受到关注，口腔材料的研究和应用对于维护口腔健康具有重要意义。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近五年来，我国口腔材料研究领域取得了显著进展，新材料、新技术不断涌现，为口腔医学的发展提供了有力支撑。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口腔材料发展迅速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口腔健康日益受到重视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333" r="14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本文旨在系统梳理近五年我国口腔材料的研究概况，总结研究成果，分析存在的问题和挑战，为未来的研究提供参考和借鉴。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重点关注近五年内我国口腔材料领域的研究进展，包括口腔修复材料、口腔种植材料、口腔正畸材料、口腔预防保健材料等方面的研究内容。同时，对口腔材料的研究方法、研究趋势以及未来发展方向进行探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口腔材料市场现状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近五年，我国口腔材料市场规模持续扩大，年复合增长率保持在较高水平。随着口腔健康意识的提高和口腔医疗服务的普及，市场规模有望持续增长。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口腔材料市场的增长主要得益于人口老龄化、消费水平升级以及新技术、新材料的不断涌现。预计未来几年，市场增速将保持平稳增长态势。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包括牙冠、牙桥、义齿等，用于牙齿缺损、缺失的修复。在口腔材料市场中占据较大比重，且随着牙齿美容需求的增加，其市场份额有望进一步扩大。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口腔修复材料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用于牙齿龋洞的填充，如复合树脂、玻璃离子等。随着龋齿发病率的不断攀升，口腔填充材料的市场需求也在逐渐增加。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口腔填充材料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包括种植体、基台、牙冠等，用于牙齿缺失的种植修复。随着种植牙技术的不断成熟和普及，口腔种植材料市场呈现出快速增长的态势。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口腔种植材料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主要口腔材料类型及占比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811" r="168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消费者在选择口腔材料时，首要关注的是材料的安全性。无毒、无害、生物相容性好的材料更受消费者青睐。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舒适性需求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口腔材料的舒适性也是消费者关注的重点。如牙冠、义齿等修复材料，需要具备良好的咬合性能和舒适度，以提高患者的生活质量。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美观性需求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随着牙齿美容观念的普及，消费者对口腔材料的美观性要求也越来越高。色泽自然、形态逼真的材料更能满足消费者的审美需求。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近五年口腔材料研究进展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成功研发出具有优良生物相容性和机械性能的高分子复合材料，如聚醚醚酮（PEEK）等，用于制作牙冠、牙桥等修复体。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高分子复合材料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利用纳米技术制备出具有独特性能的纳米生物材料，如纳米羟基磷灰石等，用于牙齿再矿化、牙周组织再生等领域。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纳米生物材料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开发出适用于3D打印技术的口腔材料，如光敏树脂、金属粉末等，为个性化、精准化口腔修复和治疗提供了有力支持。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3D打印材料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新型口腔材料研发成果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口腔种植材料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口腔种植体材料表面处理技术不断取得新突破，提高了种植体的生物相容性和骨结合能力，缩短了种植修复周期。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牙齿美容材料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牙齿美容材料种类不断丰富，如全瓷贴面、树脂贴面等，满足了不同患者的美观需求。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牙周治疗材料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牙周治疗材料如生物膜、生长因子等的应用，促进了牙周组织的再生和修复，提高了牙周病的治疗效果。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临床应用进展与突破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43" r="2504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我国口腔材料研究领域与国际先进水平保持紧密合作，共同开展多项研究项目，推动口腔材料研究的国际化进程。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国内外口腔材料专家通过学术会议、研讨会等形式进行广泛交流，分享最新研究成果和临床经验，促进了口腔材料研究的深入发展。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技术引进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积极引进国外先进的口腔材料制备技术和设备，提高了我国口腔材料的研发水平和生产能力。同时，我国自主研发的口腔材料也逐渐走向世界，为国际口腔医学领域的发展做出了贡献。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国内外合作与交流情况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https://d.book118.com/095042313303011112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2024-09-19T07:31:19.446</cp:lastPrinted>
  <dcterms:created xsi:type="dcterms:W3CDTF">2024-09-18T23:31:19Z</dcterms:created>
  <dcterms:modified xsi:type="dcterms:W3CDTF">2024-09-18T23:31:21Z</dcterms:modified>
</cp:coreProperties>
</file>