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5ECE3-C131-4472-B3C3-E517B921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0FCD3-11F5-494F-84AB-DBC44DE0D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7D071-4888-4473-B233-791FA876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1D9EE-74DD-4E31-A759-95EF04D1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15951-A9DF-4722-97F3-56634C15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D48B0-CFEF-4BE0-AFF7-F36D2B4A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344A2-7E33-4013-90F6-860DA91A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66970-207F-46A7-99A5-980BF6EE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FA633-6EAF-4737-ADBD-44B149C8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1E8FE-5D47-4D92-B050-AB84CC4B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30BEF-5428-455F-8020-8556FCA4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4323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建立医药团队医药经理的团队管理能力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团队构建与规划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领导力与团队管理技巧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协作与协调能力培训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培训与人才发展策略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变革管理与应对挑战策略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团队构建与规划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844" b="268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确定医药团队的核心使命和愿景，明确团队在医药领域的发展方向和目标市场定位。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分析行业趋势和竞争态势，为团队制定适应市场发展的战略目标和阶段性任务。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确立团队价值观和文化，营造积极向上的工作氛围，激发团队成员的归属感和凝聚力。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制定详细的招聘计划，明确招聘岗位、职责要求和选拔标准。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通过多种渠道发布招聘信息，吸引优秀的医药人才应聘。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采用科学的选拔方法，包括面试、笔试、心理测试等，确保选拔出的人才具备专业能力和团队协作精神。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选拔优秀人才加入团队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分析团队成员的能力特点和优势，为他们制定个性化的职业发展规划和培训计划。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建立有效的激励机制和绩效考核体系，激发团队成员的积极性和创造力，推动团队整体业绩的提升。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0" r="14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根据团队目标和定位，制定长期、中期和短期的发展规划和策略。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制定团队发展规划和策略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领导力与团队管理技巧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524" b="2152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确立团队目标和愿景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医药经理需要具备领导力，为团队设定明确的目标和愿景，使团队成员能够明确工作方向，激发工作动力。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建立信任和尊重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通过领导力，医药经理能够在团队中建立信任和尊重，促进团队成员之间的合作，提高团队凝聚力。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决策和解决问题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领导力有助于医药经理在团队中做出明智的决策，及时解决各种问题，确保团队工作的顺利进行。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领导力在团队管理中的作用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医药经理需要掌握有效沟通技巧，与团队成员进行明确、简洁、有逻辑的沟通，确保信息准确传达。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倾听员工意见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倾听是沟通的关键环节，医药经理需要耐心倾听团队成员的意见和建议，了解员工需求和想法，促进双向沟通。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医药经理应及时给予团队成员反馈，肯定成绩、指出不足，并提供改进建议，帮助员工不断提升。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有效沟通技巧及倾听能力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设定明确的团队和个人目标，鼓励员工努力达成目标，激发员工的成就感和进取心。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建立合理的奖励机制，对员工的优秀表现给予物质和精神上的奖励，提高员工的工作积极性和满意度。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培训和发展机会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为员工提供培训和发展机会，帮助员工提升专业技能和综合素质，增强员工的职业发展空间和归属感。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营造良好的工作氛围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医药经理需要营造积极向上、和谐的工作氛围，关心员工生活和工作状况，增强员工的团队归属感和凝聚力。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激励员工，提高团队士气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协作与协调能力培训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定期组织跨部门沟通会议，让不同部门的成员有机会交流工作进展、分享经验和解决问题。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搭建交流平台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25" r="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促进相互理解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强调团队共同目标的重要性，鼓励各部门为实现整体目标而努力，从而形成紧密的合作关系。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通过团队建设活动、工作坊等形式，增进团队成员之间的相互了解，提高彼此之间的信任度。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建立良好合作关系，促进跨部门协作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根据项目需求，合理评估并分配人力、物力、财力等资源，确保项目顺利进行。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在项目执行过程中，密切关注资源使用情况，根据实际情况灵活调整资源分配，以满足项目需求。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不断寻求资源利用的优化方案，提高资源利用效率，降低项目成本。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协调资源，确保项目顺利进行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https://d.book118.com/095044323110011103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2024-09-12T14:11:36.142</cp:lastPrinted>
  <dcterms:created xsi:type="dcterms:W3CDTF">2024-09-12T06:11:36Z</dcterms:created>
  <dcterms:modified xsi:type="dcterms:W3CDTF">2024-09-12T06:11:38Z</dcterms:modified>
</cp:coreProperties>
</file>