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40AA3-BEA3-40BB-ABFD-A182763B0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0BF56-0B22-494F-BB3B-44B850A8E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4272B-27A0-49DC-9447-0F01DA84A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1B6C9-2DE8-49F0-87A5-8A76CF359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85999C-674C-4087-B218-5E4362A70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27EE1A-FD71-41D6-993D-4B2E5E8B4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B6F464-FF2B-488B-A6B8-4C7E79F5E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F191BB-D978-4C45-899E-763068E87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12378-67F7-4555-88E1-4CED3A724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EF827-EA9A-4D19-94A0-2B43052BD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B8B7B-8524-4EB5-A2A2-6665D5BCE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0014403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肩关节骨折的护理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lumMod val="95000"/>
                  <a:lumOff val="5000"/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肩关节骨折概述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肩关节骨折治疗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肩关节骨折的护理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肩关节骨折的预防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肩关节骨折的并发症与注意事项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肩关节骨折概述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2" r="316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757" r="307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肩关节骨折是指肩胛骨、肱骨头、关节盂等部位的骨折，是常见的上肢骨折之一。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根据骨折部位和损伤程度，肩关节骨折可分为多种类型，如肩胛骨骨折、肱骨头骨折、关节盂骨折等。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肩关节骨折的主要病因是外伤，如跌倒、撞击、运动损伤等。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当外力作用于肩关节时，骨骼受到过度挤压或拉伸，导致骨折或骨裂。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肩关节骨折后，患者通常会感到剧烈疼痛、肿胀、活动受限等症状。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医生通过X光、CT或MRI等影像学检查，结合患者的病史和临床表现，进行肩关节骨折的诊断。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肩关节骨折治疗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通过手法将骨折部位复位，常用在无明显移位的骨折。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手法复位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8" r="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固定制动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使用石膏、支具等固定工具，限制骨折部位活动，促进愈合。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使用消炎止痛、活血化瘀等药物缓解症状，促进愈合。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通过手术切开骨折部位，进行复位并使用钢板、螺钉等内固定材料固定。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切开复位内固定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在关节镜下进行骨折复位并使用特殊工具进行固定。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关节镜下复位固定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对于严重损伤的肩关节，可考虑置换人工关节。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人工关节置换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944" b="69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如超声波、电疗、按摩等，促进血液循环和愈合。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功能锻炼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在疼痛可忍受的情况下进行肩关节活动度训练和肌肉锻炼，预防关节僵硬和肌肉萎缩。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指导患者进行日常生活活动和职业训练，恢复肩关节功能。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肩关节骨折的护理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评估患者的身体状况，了解骨折类型和程度，为手术做好准备。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对患者进行心理疏导，缓解紧张情绪，增强治疗信心。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告知患者术前注意事项，如禁食、备皮等，确保手术顺利进行。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https://d.book118.com/095100144032011100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2024-09-07T21:58:24.469</cp:lastPrinted>
  <dcterms:created xsi:type="dcterms:W3CDTF">2024-09-07T13:58:24Z</dcterms:created>
  <dcterms:modified xsi:type="dcterms:W3CDTF">2024-09-07T13:58:26Z</dcterms:modified>
</cp:coreProperties>
</file>