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546E0-6733-4EE2-A151-F85581F9F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23131-D09F-4264-B5A2-A295C0136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BD3BD-C10F-4C7A-A3D7-39A6F2E84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6E1CB-C825-4EDE-AF5C-F64D3902F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33E8C9-3A2E-4194-B403-88A90B45B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B6BEE4-69BB-4F03-A8C9-054288998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DFF47A-BC2F-4B50-8C99-AE1ABB66B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AE292B-C892-44E2-AF95-3BF997CA5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1B7D2-F7D6-4174-A196-2CC19214F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DED12-C239-49AE-AED4-A759893C5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4F77A-F9AC-469B-9AFA-3148A405E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10123203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肺炎的诊断和治疗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肺炎的诊断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肺炎的预防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肺炎的康复与护理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357" r="283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肺炎是指肺部受到感染或刺激所引发的炎症性疾病。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根据病因，肺炎可分为细菌性肺炎、病毒性肺炎、支原体肺炎等。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77" r="121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发热、咳嗽、气促、呼吸困难、肺部啰音等。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肺部听诊可闻及湿啰音，严重时可出现紫绀、三凹征等。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症状较轻，仅需口服药物治疗。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轻度肺炎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中度肺炎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重度肺炎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症状加重，需要输液治疗。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症状严重，可能引发呼吸衰竭、心力衰竭等并发症，需要入住ICU治疗。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肺炎的严重性评估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了解患者症状出现的时间、病情变化和既往病史，有助于判断是否为肺炎。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观察患者体温、呼吸频率、心率等体征，肺部听诊可闻及干湿啰音等异常体征。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血常规检查显示白细胞计数和中性粒细胞比例升高，痰培养可发现病原体。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胸部X线或CT检查可见肺部炎症性病灶。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与肺炎症状相似，但肺结核患者常有低热、盗汗等结核中毒症状，痰中可找到抗酸杆菌。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250" b="3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肺癌患者多有长期吸烟史，胸部影像学检查可见肺部占位性病变，痰细胞学检查可发现癌细胞。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肺栓塞患者常有下肢深静脉血栓形成史，胸痛、呼吸困难等症状明显，D-二聚体检测有助于诊断。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肺栓塞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根据患者症状、体征和实验室检查结果初步判断是否为肺炎。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初步诊断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通过痰培养、血培养或支气管镜等手段明确病原体，以确定肺炎的具体类型。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根据病原体的不同，肺炎可分为细菌性肺炎、病毒性肺炎、支原体肺炎等不同类型。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评估肺炎并发症的风险，如心脏疾病、糖尿病等基础疾病对肺炎的影响。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并发症评估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肺炎的治疗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https://d.book118.com/095101232030011041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2024-09-01T14:36:27.111</cp:lastPrinted>
  <dcterms:created xsi:type="dcterms:W3CDTF">2024-09-01T06:36:27Z</dcterms:created>
  <dcterms:modified xsi:type="dcterms:W3CDTF">2024-09-01T06:36:29Z</dcterms:modified>
</cp:coreProperties>
</file>