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0833C-0D93-4A69-BECA-6967B0E39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8E0613-7ADD-42C4-BB74-5957D1576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D2E584-AD58-4E72-815F-27AE9A2351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717D80-798B-4E49-8265-FA00E6FC7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C03872-7AFA-448C-9061-3905231EC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90C673-FFD9-4943-BFF4-E76E5DBD7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8F7BEB-EEA6-4272-A4A2-67BED900E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4E8D50-1C08-433D-A380-881B49A5C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1886B4-75EF-45D3-A59E-FA0AC41BE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9D1A56-7DC0-44F1-A5D5-B677CA8B4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59F0DF-FE2D-4849-A73F-677B7DA02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102144024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单位爱国卫生月实施方案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组织架构与分工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活动内容与安排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监督评估与总结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延伸拓展与长效机制建设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爱国卫生月是中国政府设立的一个重要活动，旨在提高全民卫生意识和健康水平。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该活动起源于上世纪50年代，经过几十年的发展，已经成为全国范围内的一项广泛参与的社会公益活动。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爱国卫生月的意义在于倡导全民关注卫生、爱护环境、预防疾病，促进全民健康素质的提升。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爱国卫生月由来及意义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提高单位员工的卫生意识和健康素养，培养良好的卫生习惯。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营造整洁、优美、文明的工作环境，提升单位形象。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通过开展各类活动，增强员工的团队凝聚力和协作精神。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本单位开展爱国卫生月活动目的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以“清洁环境，共享健康”为主题，强调环境卫生与个人健康的密切关系。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“人人参与，共建卫生家园”、“清洁环境，从我做起”等，呼吁全体员工积极参与爱国卫生月活动，共同营造整洁、卫生的工作环境。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活动主题和口号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活动口号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组织架构与分工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负责全面领导和指导爱国卫生月活动，制定总体规划和目标。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副组长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协助组长工作，负责具体活动的组织和协调。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包括各部门负责人，负责制定和实施本部门的卫生月活动计划，监督和检查活动进展情况。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领导小组及职责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负责爱国卫生月的宣传工作，包括制定宣传计划、设计宣传材料、组织宣传活动等。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负责对各部门卫生月活动开展情况进行检查和评估，发现问题及时提出整改意见。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负责开展卫生知识和健康教育培训活动，提高员工的卫生意识和健康素养。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工作小组及职责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其他部门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根据本部门的特点和实际情况，制定和实施相应的卫生月活动计划。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后勤部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负责提供卫生清洁用品和设备支持，保障活动顺利开展。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负责提供爱国卫生月活动所需的经费支持。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办公室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负责协调和组织爱国卫生月的各项活动，提供必要的支持和保障。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人事部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负责将爱国卫生月活动纳入员工绩效考核体系，激励员工积极参与。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成员单位及职责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活动内容与安排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健康知识讲座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邀请专业医生或健康专家，为员工开展健康知识讲座，普及健康生活方式和疾病预防知识。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爱国卫生知识竞赛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组织员工参加爱国卫生知识竞赛，通过竞赛的形式加深员工对卫生知识的了解和掌握。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爱国卫生月主题宣传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通过悬挂横幅、张贴标语、设置宣传栏等方式，广泛宣传爱国卫生月活动主题，提高员工对活动的知晓率和参与度。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宣传教育活动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办公环境清洁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组织员工对办公区域进行全面清洁，包括桌面、地面、窗户等，营造整洁舒适的办公环境。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公共区域消毒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定期对公共区域如会议室、走廊、卫生间等进行消毒处理，减少病毒和细菌的传播。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垃圾分类处理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引导员工养成垃圾分类的习惯，设置分类垃圾桶，对垃圾进行分类投放和处理。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环境整治活动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https://d.book118.com/095102144024011101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2024-09-09T09:29:50.615</cp:lastPrinted>
  <dcterms:created xsi:type="dcterms:W3CDTF">2024-09-09T01:29:50Z</dcterms:created>
  <dcterms:modified xsi:type="dcterms:W3CDTF">2024-09-09T01:29:52Z</dcterms:modified>
</cp:coreProperties>
</file>