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C950C4D-4BD6-421C-B706-758E3577AE2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CDF76-E2E0-4221-9B86-59606DF5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63E4B-3AA8-4282-A7F5-8100EDD0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E40A4-47A0-4CDA-ADD0-CA3E7861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5D677-C307-4A8E-834D-00300254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6E729-620D-40D3-8360-8BA74CE51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E73DA7-3B66-4088-B530-B49483E97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EF8F3-66BB-46CE-BAA0-47CC01916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9A0D3-67D1-4D1E-BB44-0774D7010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CBAC7-20DC-4422-B0E7-C26B83EC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EB150-C444-44E7-B2B9-4BED74EA7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563A1-D4A2-45C8-995F-C6F116CAB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FB72982-4819-4092-A93B-C8B28426B69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1CF9701-44F3-41C6-9583-1D0283DB476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0301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教学质量提升人工智能的助推力量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教学质量对于人工智能的重要性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教学质量评估在人工智能领域的重要性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提升教师教学水平的人工智能应用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未来教学的展望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教学质量对于人工智能的重要性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教学质量提升人工智能的助推力量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教学质量对于人工智能的发展至关重要。优质的教育资源是培养人工智能人才的基石，高水平的教学质量是提高研究水平的保障，而人工智能技术的发展需要教育机构提供良好的学习环境。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教学质量对人工智能的重要性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优质的教育资源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培养人才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高水平的教学质量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提高研究水平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教学质量提升人工智能研究水平的推动力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优质的教学资源能够吸引优秀学生加入人工智能领域，高水平的教学质量有助于提升学生的创新能力和研究兴趣，良好的教学质量促进人工智能技术的应用和推广。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智能教育系统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个性化辅助学习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助推力量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未来教学中的新趋势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未来教学趋势将借助虚拟现实技术带来生动体验，人工智能在教学中扮演重要角色，教学质量提升将成为人工智能发展的催化剂。虚拟现实技术的应用将改变传统教学模式，人工智能的发展将深刻影响教育行业。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教学质量评估在人工智能领域的重要性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教学质量评估的意义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教学质量评估是提升教学效果的关键手段。评估结果可以为教师提供改进教学方法的有效参考，提高学生的学习效率和成绩。尤其在人工智能领域，教学质量评估的重要性更加凸显。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教学质量评估的方法与工具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已无法满足人工智能领域需求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传统方法不适应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将逐渐替代传统评估方法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智能化工具兴起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技术革命性影响评估方式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人工智能带来改变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未来展望：智能化教学质量评估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人工智能技术支持更精准评估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全面、准确数据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人工智能与教学结合推动发展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教育领域进步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提升教学质量的利器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智能化系统关键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整合难题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如何有效整合技术与教学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是当前面临挑战之一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重要助推力量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人工智能将成为未来提升教学质量的重要支持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人工智能助力教学质量提升的挑战与机遇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机会多于挑战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提供更多提升机会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人工智能助力教学质量提升的挑战与机遇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快速发展，教育领域也迎来了前所未有的机遇。同时，如何有效地利用人工智能技术来提升教学质量，也是当前面临的挑战之一。但可以确定的是，人工智能必将成为未来教学质量提升的重要助推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人工智能在教学过程中的应用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智能教育系统通过分析学生的学习情况，个性化地辅助学习过程。人工智能技术为学生提供个性化的学习方案，提高学习效率。教学中的人工智能应用为教师提供了新的机会，以提升教学质量。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https://d.book118.com/095103012014011130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教学质量提升人工智能的助推力量</vt:lpstr>
      <vt:lpstr>目录</vt:lpstr>
      <vt:lpstr>第一章 教学质量对于人工智能的重要性</vt:lpstr>
      <vt:lpstr> </vt:lpstr>
      <vt:lpstr>教学质量对人工智能的重要性</vt:lpstr>
      <vt:lpstr> </vt:lpstr>
      <vt:lpstr>教育的未来</vt:lpstr>
      <vt:lpstr>未来教学中的新趋势</vt:lpstr>
      <vt:lpstr>第2章 教学质量评估在人工智能领域的重要性</vt:lpstr>
      <vt:lpstr> </vt:lpstr>
      <vt:lpstr>教学质量评估的方法与工具</vt:lpstr>
      <vt:lpstr>未来展望：智能化教学质量评估</vt:lpstr>
      <vt:lpstr>人工智能助力教学质量提升的挑战与机遇</vt:lpstr>
      <vt:lpstr>人工智能助力教学质量提升的挑战与机遇</vt:lpstr>
      <vt:lpstr>第3章 人工智能在教育领域的应用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2024-09-29T15:03:02.615</cp:lastPrinted>
  <dcterms:created xsi:type="dcterms:W3CDTF">2024-09-29T07:03:02Z</dcterms:created>
  <dcterms:modified xsi:type="dcterms:W3CDTF">2024-09-29T07:03:04Z</dcterms:modified>
</cp:coreProperties>
</file>