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B25AF-7990-4C38-9FAF-702A48AA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3342E-EB1F-41FA-9A55-D45926164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5BE05-35B3-4CAC-98BA-01112F0D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2600F-2FB0-487D-B371-4A759BF5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F580D-666E-4B94-997D-681FB2B6D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5DA0A-DA8F-43AA-A83B-EB799E5BE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4367B-1332-46AB-BDE0-9FAC26F94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EDF08-8CD2-4B77-9880-C25477146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FF0C1-12B6-4192-BB5C-F91B7660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7EA46-35EB-4A9C-8EC7-D0DE1BFD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A200E-B1D5-4E66-9B82-FD2ECF5E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0410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问题的根本原因分析方法和纠正预防措施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问题的根本原因分析方法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纠正预防措施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阐明问题根本原因分析方法的重要性和应用场景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强调纠正预防措施在避免问题重复发生中的作用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提高组织对问题管理和持续改进的重视程度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介绍本次汇报所涉及的问题范围及背景信息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概述问题根本原因分析和纠正预防措施的实施情况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阐述本次汇报的目的和预期结果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问题的根本原因分析方法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明确问题的性质和影响范围，为后续分析提供基础。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通过头脑风暴、专家访谈等方式，列出可能导致问题发生的所有潜在原因。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确定根本原因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对潜在原因进行筛选和评估，找出导致问题发生的根本原因。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根据根本原因，制定相应的纠正和预防措施，避免问题再次发生。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将问题作为故障树的顶事件，逐层向下分析，找出导致顶事件发生的所有底事件。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构建故障树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分析底事件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确定根本原因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对底事件进行定性和定量分析，确定各底事件对顶事件的影响程度和发生概率。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根据底事件的分析结果，找出导致问题发生的根本原因。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针对根本原因，制定相应的纠正和预防措施，降低底事件的发生概率，从而避免顶事件的发生。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5W分析法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确定责任人（Who）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明确问题责任人，为后续制定措施提供依据。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分析原因（Why）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通过连续追问“为什么”，深入剖析问题产生的原因，直至找到根本原因。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明确问题（What）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清晰、准确地描述问题，明确问题的性质和影响范围。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制定措施（How）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根据根本原因和责任人，制定相应的纠正和预防措施，明确实施步骤和时间表。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验证效果（Where）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对实施后的效果进行验证和评估，确保问题得到有效解决。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将问题作为鱼骨图的鱼头，将潜在原因作为鱼骨，按照相互关联性进行排列。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绘制鱼骨图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对鱼骨上的潜在原因进行分析和评估，找出可能导致问题发生的根本原因。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分析潜在原因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根据根本原因，制定相应的纠正和预防措施，并在鱼骨图上标注出来。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对实施后的效果进行跟踪验证和评估，确保问题得到有效解决，并在鱼骨图上进行更新和完善。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通过对历史数据、经验反馈和专家意见的综合分析，识别潜在的问题和风险。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实施预防措施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将预防措施落实到具体的操作层面，确保措施的有效执行。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制定预防措施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根据风险识别结果，制定相应的预防措施，如优化流程、加强培训、引入新技术等。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监控与评估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对预防措施的实施效果进行定期监控和评估，以便及时调整和改进。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对出现的问题进行深入调查，了解问题的性质、原因和影响范围。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制定纠正措施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根据问题调查结果，制定相应的纠正措施，如修复故障、更换设备、调整参数等。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实施纠正措施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将纠正措施落实到具体的操作层面，确保问题的及时解决。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对纠正措施的实施效果进行验证和评估，确保问题得到根本解决。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建立有效的反馈机制，及时收集和处理来自各方面的意见和建议。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根据反馈和评估结果，制定持续改进计划，明确改进目标和时间表。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将改进计划落实到具体的操作层面，确保计划的顺利推进。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对改进计划的实施效果进行定期监控和评估，以便及时调整和改进。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案例一：生产过程中的问题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检查设备是否正常运行，是否存在故障。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检查原材料是否符合生产要求，是否存在质量问题。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https://d.book118.com/095104102003011114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2024-09-20T22:52:33.588</cp:lastPrinted>
  <dcterms:created xsi:type="dcterms:W3CDTF">2024-09-20T14:52:33Z</dcterms:created>
  <dcterms:modified xsi:type="dcterms:W3CDTF">2024-09-20T14:52:35Z</dcterms:modified>
</cp:coreProperties>
</file>