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1693E5-2D6F-4604-A9F7-3FF329FE84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903CFF-AC99-42B8-AC4D-3E3D93ED5D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4724B6-FC31-43E0-BBBE-F3E4FC5FBA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6AA950-4EDC-4C2F-9559-11AFEEAF82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232458-A0B8-4C7B-8723-9EE9887A19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2D4F67-18D8-4EDD-BC25-8DFA240F16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98271B-250D-4E36-B91F-645A6FD88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1DE7F7-BABC-4110-9601-6E1ECCBCDB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E7BAB9-BCE5-48B9-B6B1-6E84D7F1B9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352C8A-C666-4503-A883-4AC2B658B2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C032B9-1059-4E08-96C8-B8240B7FC8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5110242114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《作文题记格式》ppt课件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题记的定义与作用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题记的写作技巧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题记的常见类型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题记的写作注意事项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题记的实际应用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题记的定义与作用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题记是作文的开头部分，用于简短地介绍文章的主题或表达作者的观点。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题记是对文章主题的简要阐述，通常出现在文章开头，用以引起读者的兴趣和思考，帮助读者更好地理解文章的主旨。题记的语言要简练、富有感染力，能够吸引读者的注意力。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题记在作文中起到引导、启发、概括和点题的作用。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题记作为文章的开头部分，具有引导读者进入文章主题的作用，能够启发读者的思考，概括文章的主旨，点明文章的中心思想。好的题记可以增加文章的艺术感染力，使文章更加生动、有趣、易于理解和记忆。同时，题记也可以为下文做铺垫，为整篇文章的展开打下基础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题记的写作技巧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题记应简短明了，直截了当地表达主题或情感，避免冗长和复杂的句子结构。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题记是作文的开篇，需要迅速吸引读者的注意力，因此应使用简练的语言表达出文章的主题或情感，使读者能够快速理解文章的核心内容。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简洁明了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题记应使用优美、生动的语言，增强文章的艺术感染力。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题记作为文章的开篇，应使用富有表现力和感染力的语言，营造出优美的氛围，使读者在阅读过程中感受到美的享受。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语言优美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题记应紧密围绕文章主题展开，为正文内容做好铺垫。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题记作为文章的开篇，应紧扣文章主题，为正文内容的展开做好铺垫。通过题记，可以引导读者进入文章的主题，使正文内容的展开更加自然流畅。同时，题记也可以为正文内容提供背景或情境，使文章更加生动有趣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紧扣主题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题记的常见类型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情感抒发型题记通过抒发情感来表达主题，引起读者的共鸣。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情感抒发型题记通常以第一人称或第三人称的口吻，直接表达对某人、某事、某物的情感，让读者感受到作者的内心世界，从而产生共鸣。情感抒发型题记通常用于表达对生命、友情、爱情等主题的感悟。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情感抒发型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https://d.book118.com/095110242114011100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2024-09-08T03:30:28.407</cp:lastPrinted>
  <dcterms:created xsi:type="dcterms:W3CDTF">2024-09-07T19:30:28Z</dcterms:created>
  <dcterms:modified xsi:type="dcterms:W3CDTF">2024-09-07T19:30:30Z</dcterms:modified>
</cp:coreProperties>
</file>