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29833-4E98-49A2-BD27-EE507CC34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490ED-1216-46F6-B897-E33CC05EA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D2134-E5E7-44B1-9939-C8258DDBC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D6F2A-15E6-47F7-B7E3-BCDA1EC2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EFE3AB-07BB-4198-95C7-DDC18972B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0D242-8D0D-47D0-AFC5-193AF2303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1F4FC-0228-4A41-990B-F374E941F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5DFDC-4B13-4FCE-BF64-BC85B9D99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0E9BB-6C05-46EB-9403-3A99DA65C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90088-EB03-4C1D-970E-35C618434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266E2-3291-4141-9887-9DE4441E2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10340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护理考试质量分析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考试内容分析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考试质量评估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考试问题与改进建议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对护理考试质量进行分析，评估考试的有效性和可靠性，为改进考试和提高护理教育质量提供依据。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随着护理行业的快速发展，对护理人才的需求日益增加，而护理考试是选拔优秀护理人才的重要途径。因此，对护理考试质量进行分析具有重要的现实意义。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护理考试是评价护理人才知识、技能和能力的重要手段，对于提高护理教育质量和选拔优秀护理人才具有重要意义。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通过对护理考试质量进行分析，可以发现考试中存在的问题和不足，为改进考试和提高护理教育质量提供依据。同时，也可以为其他相关行业和领域提供有益的参考和借鉴。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考试内容分析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知识点覆盖全面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在本次护理考试中，考察的知识点较为全面，涵盖了护理学基础、临床护理、护理技能等多个方面，没有出现明显的知识遗漏。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知识点覆盖情况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总结词：难易适中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详细描述：试题难度适中，既没有过于简单的基础题，也没有难度过高的拔高题，能够客观反映考生对护理知识的掌握程度。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题目难易程度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题型多样，设计合理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考试中采用了多种题型，包括选择题、简答题、案例分析题等，题型设计合理，能够全面考察考生的护理知识应用能力和问题解决能力。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题型设计合理性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考试成绩分析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平均分和通过率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通过对所有考生的成绩进行加总，然后除以考生人数，得出平均分。平均分可以反映考试的难易程度和考生的整体水平。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通过率是指达到及格分数线的考生人数与总考生人数的比例。通过率可以反映考试的合格标准是否合理以及考生的整体表现。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高分段比例是指获得高分（如80分以上）的考生人数占总考生人数的比例。高分段比例可以反映考生的优秀程度和考试的竞争情况。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低分段比例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低分段比例是指获得低分（如60分以下）的考生人数占总考生人数的比例。低分段比例可以反映考生的不合格人数和考试难度。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高分段比例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分数分布情况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https://d.book118.com/095110340322011100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2024-09-08T21:59:53.572</cp:lastPrinted>
  <dcterms:created xsi:type="dcterms:W3CDTF">2024-09-08T13:59:53Z</dcterms:created>
  <dcterms:modified xsi:type="dcterms:W3CDTF">2024-09-08T13:59:55Z</dcterms:modified>
</cp:coreProperties>
</file>