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43314-E2EA-4F9B-907E-6537EF378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8A606-F5A0-4B86-9E97-11114B87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93EED-2F5C-412E-BED1-97858967C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DBA95-7E34-41A8-93E9-48BF4E868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C5E3D-4788-4ED1-B0EE-9C297AB5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BAFD8-C86D-49EB-BCD0-279ED70C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CEB74B-BFA0-4588-9DB0-128755FBA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E8398-82DF-4C97-9F96-96C1B481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A1368-8887-4919-A90A-9EDC96FBF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9B0C4-861D-41E5-87F6-4BB659D40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28381-B275-4BD2-8940-0A12AC4B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12222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教育名著读书心得总结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读书心得与体会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教育名著的价值和影响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教育名著中的教育思想与理念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教育名著中的教育方法与策略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教育名著对教育改革的启示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教育名著是教育领域的经典之作，阅读这些名著可以提升自身的教育理论素养和实践能力。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深入了解教育历史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探寻教育真谛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教育名著是教育历史的重要载体，通过阅读可以深入了解教育思想的演变和发展。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教育名著中蕴含了丰富的教育思想和教育理念，通过阅读可以探寻教育的真谛和意义。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撰写读书心得可以促使自己对阅读内容进行深入思考和提炼，形成自己的见解和思考。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督促自我成长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撰写读书心得也是一种自我督促和自我成长的方式，可以激励自己不断学习和进步。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读书心得可以作为与他人交流分享的素材，促进彼此之间的思想碰撞和深度交流。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加深理解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通过撰写读书心得，可以加深对教育名著的理解和掌握，进一步领悟其中的思想精髓。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读书心得的重要性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卢梭的教育思想代表作，强调自然教育和儿童本位。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《爱弥儿》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杜威的代表作，阐述了他的实用主义教育思想。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《民主主义与教育》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蒙台梭利的代表作，揭示了儿童心理发展的秘密和教育的本质。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《童年的秘密》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选择的教育名著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875" b="15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蒙台梭利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20世纪初意大利著名教育家、医生，创立了独特的幼儿教育法，被誉为“儿童之母”。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卢梭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18世纪法国启蒙思想家，倡导自然主义教育观，主张尊重儿童天性。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19世纪末20世纪初美国著名哲学家、教育家，实用主义哲学的创始人之一，对现代教育思想产生了深远影响。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名著的作者和背景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卢梭通过虚构的小说形式，阐述了他的自然主义教育思想。他认为教育应该顺应儿童的天性，让儿童在自然环境中自由成长。同时，他强调教育应该注重培养儿童的品德和审美能力，而不是单纯追求知识。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威在本书中提出了“教育即生活”、“学校即社会”等实用主义教育思想。他认为教育应该与儿童的实际生活经验相结合，培养儿童的实践能力和创新精神。同时，他主张教育应该注重培养儿童的民主意识和公民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台梭利在本书中揭示了儿童心理发展的秘密和教育的本质。她认为儿童具有内在的发展潜能和秩序感，教育应该尊重儿童的个性和自由，为儿童提供有利于其自主发展的环境和条件。同时，她强调教育应该注重培养儿童的独立性和自主性，让儿童在自我探索中实现自我成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《爱弥儿》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《民主主义与教育》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《童年的秘密》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名著的主要内容和思想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读书心得与体会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教育名著的价值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教育名著是经过历史检验，具有深远影响力的教育理论著作。它们揭示了教育的本质和规律，提供了独特的教育观点和方法，对于教育工作者和研究者具有重要的指导意义。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教育名著通常具有深刻的思想性、理论性和实践性。它们不仅阐述了教育的基本原理和方法，还通过案例分析、实证研究等方式，展示了教育理论的实践应用。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对教育名著的理解和认识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208" b="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通过阅读教育名著，我更加深入地思考了教育的本质、目的、方法等问题。我认识到教育不仅是传授知识，更是培养人的全面发展，包括认知能力、情感态度、价值观等方面。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深入思考教育问题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教育名著不仅提供了教育理论，还通过实践案例展示了如何运用这些理论。这让我领悟到教育理论与实践的紧密结合，只有将理论应用于实践，才能真正发挥教育的作用。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领悟教育理论与实践的结合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在读书过程中的思考和领悟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通过阅读教育名著，我对现有的教育理论进行了反思。我认识到现有理论在某些方面可能存在局限性和不足，需要不断完善和发展。同时，我也意识到不同教育理论之间的互补性和融合性，可以相互借鉴和启发。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对现有教育理论的反思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中的实践案例让我反思自己的教育实践。我意识到在实践中需要更加注重学生的个体差异和全面发展，关注学生的情感态度和价值观培养。同时，我也需要更加注重教育方法的多样性和灵活性，根据学生的不同需求和特点采用不同的教学方法和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对教育实践的反思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读书后对教育理论和实践的反思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教育名著的价值和影响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名著对教育理论的贡献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教育名著中不仅包含了教育理论，还提供了教育研究的方法论，如观察、实验、调查等，为教育研究提供了科学的方法指导。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提供了教育研究的方法论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教育名著中蕴含了丰富的教育理论，如杜威的实用主义教育、福禄贝尔的幼儿教育理论等，这些理论为教育学的发展奠定了基础。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创立和丰富了教育理论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教育名著中的思想观点具有创新性，能够激发人们对教育的思考和探索，推动教育思想的不断更新和进步。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推动了教育思想的创新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教育名著中的理论观点和实践经验可以为教学实践提供指导，帮助教师更好地理解和把握教学过程，提高教学效果。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指导了教学实践的开展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教育名著中的思想观点和改革措施可以为教育改革提供借鉴和参考，推动教育改革的深入进行。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促进了教育改革的推进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教育名著作为重要的教育资源，可以为教育资源的开发提供思路和素材，促进教育资源的不断丰富和完善。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丰富了教育资源的开发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名著对教育实践的指导意义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https://d.book118.com/095112222101011121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2024-09-24T04:04:56.112</cp:lastPrinted>
  <dcterms:created xsi:type="dcterms:W3CDTF">2024-09-23T20:04:56Z</dcterms:created>
  <dcterms:modified xsi:type="dcterms:W3CDTF">2024-09-23T20:04:58Z</dcterms:modified>
</cp:coreProperties>
</file>