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1C0BE-F368-4577-B055-C0019BBA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7CBFA-1C63-4C09-9D81-4074861A5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3DAEC-D963-4518-BE6C-97DCD94BE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0295A-6827-484E-B89D-03E079A84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32C7C0-D408-44B8-9825-6C5A156F6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8F1319-BA9F-46B0-B366-0D1AF2EE6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7393A-C48B-4E28-AD84-0FD5C14B1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47E87-6825-4F33-868D-E45936C3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9ACE0-4C6E-4E53-9821-5C80F920B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D9C6E-A9C9-4B4B-8BB8-F458ABA58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5D40D-B99F-4DB6-860E-F91430547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13140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公司管理制度的重要性与必要性探析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公司管理制度的实施与保障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随着企业规模的扩大和市场竞争的加剧，传统的管理方式已无法满足现代化企业管理的需要，公司管理制度的建立和完善显得尤为重要。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现代化企业管理的需要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国家相关法律法规对企业的经营管理行为有严格的规定，公司必须依法建立完善的管理制度，以确保企业合法合规经营。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法律法规的要求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优秀的管理制度可以提高企业的运营效率、降低成本、增强市场竞争力，从而为企业创造更多的商业价值。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提升企业竞争力的途径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探讨公司管理制度对企业发展的重要性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分析公司管理制度在企业发展过程中的作用和影响，强调其对企业长期稳定发展的重要性。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提出完善公司管理制度的建议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针对当前公司管理制度存在的问题和不足，提出具体的完善措施和建议，为企业改进管理制度提供有益的参考。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深入剖析公司管理制度的内涵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通过对公司管理制度的深入研究，挖掘其内在的价值和意义，为企业提供更全面、深入的管理思路和方法。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管理制度的定义与内涵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管理制度是指企业为求得最大效益，在生产管理实践活动中制定的各种带有强制性义务，并能保障一定权利的各项规定或条例。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管理制度的内涵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包括企业组织机构设计、职能部门划分及职能分工、岗位职责工作说明，专业管理制度、工作或流程、管理表单等管理制度类文件。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包括规范性的管理制度、约束性的管理制度和奖惩性的管理制度。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管理制度的层次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包括根本制度、基本制度和具体规章制度三个层次。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管理制度的部门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包括综合管理制度、人力资源管理制度、财务管理制度、生产管理制度、销售管理制度等。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古代管理制度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早在古代，人们就意识到管理的重要性，并逐渐形成了一些朴素的管理制度，如家族式管理、作坊式管理等。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近现代管理制度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随着工业革命的兴起和资本主义的发展，企业规模不断扩大，管理问题日益复杂，出现了科学管理、工业工程等现代管理理论和方法，以及相应的管理制度。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当代管理制度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随着信息技术的发展和全球化的趋势，企业面临的环境更加复杂多变，需要更加灵活、创新的管理制度来应对挑战。当代管理制度强调以人为本、注重创新和变革、追求可持续发展等理念。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明确职责与权限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公司管理制度能够明确各部门、各岗位的职责和权限，确保公司员工各司其职、各负其责，避免工作混乱和推诿扯皮现象。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规范业务流程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通过制定标准化的业务流程和管理规定，公司管理制度能够确保公司业务运作的规范化和标准化，提高工作效率和质量。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强化内部监督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公司管理制度能够建立完善的内部监督机制，对公司运营过程中的各个环节进行有效监控和管理，确保公司运营行为的合规性和规范性。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规范公司运营行为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公司管理制度能够根据公司战略目标和业务需求，合理配置人力、物力、财力等资源，提高资源利用效率。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通过制定完善的培训、考核和激励机制，公司管理制度能够不断提升员工的业务素质和工作能力，为公司发展提供强有力的人才保障。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公司管理制度能够明确各部门之间的协作方式和沟通渠道，促进部门之间的协调配合，形成工作合力，提高公司整体运营效率。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加强部门协作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提高公司运营效率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81" r="22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防范经营风险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公司管理制度能够建立完善的风险防范机制，对公司运营过程中可能出现的各种风险进行有效识别、评估和应对，确保公司经营的稳定性和安全性。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维护公司形象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通过规范公司员工的行为举止和对外宣传口径，公司管理制度能够塑造良好的企业形象和品牌形象，增强公司的社会认可度和市场竞争力。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保障股东权益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公司管理制度能够确保公司决策的科学性和民主性，保障股东的知情权、参与权和监督权等合法权益，维护公司的长期稳定发展。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保障公司合法权益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https://d.book118.com/095113140103011034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2024-08-29T16:15:28.298</cp:lastPrinted>
  <dcterms:created xsi:type="dcterms:W3CDTF">2024-08-29T08:15:28Z</dcterms:created>
  <dcterms:modified xsi:type="dcterms:W3CDTF">2024-08-29T08:15:30Z</dcterms:modified>
</cp:coreProperties>
</file>