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3BDB1-DF7E-475E-93C3-20D3119D4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830CE4-0A25-4BD4-935A-2A4D88C3B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E48289-83C9-4756-B209-5CC39C516A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19F305-576F-4B45-829B-034F955C39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27989C-37DF-4715-813E-356B4FC93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40F9B0-3EED-41BF-9C67-8D48106A1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151DA5-63C1-48C6-B89B-76AD3DDED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50A673-51EC-40F6-BAEE-0538E7754B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D4381B-7C6F-44E0-A8B5-2D60BDFEE1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035942-AC3E-4026-BCE5-F1059554E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A759E9-83B0-48C3-9ED0-73DA80ADB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114012033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建筑工程施工中的创新技术与方法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建筑工程施工概述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建筑工程施工中的创新技术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建筑工程施工中的创新方法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创新技术在建筑工程施工中的应用案例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建筑工程施工中创新技术的挑战与前景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建筑工程施工概述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建筑工程施工是指通过一系列的作业活动，将设计图纸转化为建筑实体的过程。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建筑工程施工涉及多个专业领域，包括建筑、结构、给排水、电气、暖通等；施工过程中需要多方协作，包括设计、施工、监理等单位；建筑工程施工具有复杂性和风险性，需要严格的质量控制和安全管理。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建筑工程施工的定义与特点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传统施工方法往往依赖于手工操作和简单的机械工具，效率低下，精度难以保证。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技术落后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资源消耗大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安全隐患多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895" b="1689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传统施工方法对原材料和能源的消耗较大，不符合绿色建筑和可持续发展的理念。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传统施工方法的安全管理手段较为简单，难以有效预防施工现场的安全事故。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传统建筑工程施工方法的局限性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779" r="1777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383" b="1638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836" r="1883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创新技术在建筑工程施工中的重要性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通过采用先进的施工技术与方法，可以显著提高建筑工程的施工效率，缩短工期。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创新技术能够优化施工过程，减少资源消耗和浪费，从而降低建筑工程的成本。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创新技术与方法能够提高建筑工程的施工质量，减少质量通病和安全隐患。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创新技术符合绿色建筑和可持续发展的理念，能够推动建筑行业的可持续发展。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提高施工效率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降低成本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提升质量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促进可持续发展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建筑工程施工中的创新技术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281" r="2428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BIM技术是一种数字化工具，用于表示建筑、基础设施和设备的物理和功能特性。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BIM技术在建筑工程施工中可以实现建筑信息的集成管理，提高设计、施工和运营的效率。通过建立三维模型，BIM技术可以优化设计方案、减少错误、降低成本、提高施工质量和安全性。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BIM技术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https://d.book118.com/095114012033011114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2024-09-21T03:44:24.803</cp:lastPrinted>
  <dcterms:created xsi:type="dcterms:W3CDTF">2024-09-20T19:44:24Z</dcterms:created>
  <dcterms:modified xsi:type="dcterms:W3CDTF">2024-09-20T19:44:26Z</dcterms:modified>
</cp:coreProperties>
</file>