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3114E-71B4-4684-B12E-A0CC5F370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8DEDC-51A6-45E2-8AC1-8FC17CB80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FFD58-E58F-49FD-960A-F543A6CAC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46636-DFB2-4C3E-89FE-8DBAC342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22CDE-DB43-4BEB-8522-B160B44D5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0B1C2-C64C-4055-AD7F-35EE2D479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2AAA7-5D59-495B-8F1C-897E6309E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C4108-C994-4193-90BA-D7967FAC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88E5B-6FA1-480C-9DC5-D0E3CF4E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A1E48-E985-4594-8D7D-F789B204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C7938-83DC-4770-B939-73F04DED1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14100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舒适护理产品开发PPT\n## 1.舒适护理产品的市场趋势及需求分析\n### 1.1全球舒适护理产品市场现状及增长趋势\n### 1.2国内舒适护理产品市场现状及增长趋势\n### 1.3消费者需求分析及其对舒适护理产品的影响\n## 2.舒适护理产品的种类及特点\n### 2.1功能性舒适护理产品及其特点\n### 2.2舒适性舒适护理产品及其特点\n### 2.3创新性舒适护理产品及其特点\n## 3.舒适护理产品的开发策略及技术难点\n### 3.1舒适护理产品的开发策略及市场定位\n### 3.2舒适护理产品开发过程中的技术难点及解决方案\n### 3.3舒适护理产品的知识产权保护及技术转让\n## 4.舒适护理产品的生产工艺与设备\n### 4.1舒适护理产品的生产工艺概述\n### 4.2舒适护理产品生产过程中的关键设备\n### 4.3舒适护理产品生产工艺的优化与创新\n## 5.舒适护理产品的质量管理与控制\n### 5.1舒适护理产品的质量管理体系及标准\n### 5.2舒适护理产品的质量检测方法与设备\n### 5.3舒适护理产品的质量改进与持续改进\n## 6.舒适护理产品的临床应用与效果评价\n### 6.1舒适护理产品在临床护理中的应用及效果\n### 6.2舒适护理产品在家庭护理中的应用及效果\n### 6.3舒适护理产品的效果评价方法与指标\n## 7.舒适护理产品的发展趋势与前景展望\n### 7.1舒适护理产品的发展趋势及市场需求\n### 7.2舒适护理产品的技术创新与发展方向\n### 7.3舒适护理产品的市场前景及投资机会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舒适护理产品开发PPT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舒适护理产品的市场趋势及需求分析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全球舒适护理产品市场规模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2019年全球舒适护理产品市场规模达到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2020年受疫情影响，市场规模略有下滑，但仍保持在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2021年预计全球舒适护理产品市场规模将恢复增长，达到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110亿美元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全球舒适护理产品市场增长趋势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2015-2019年全球舒适护理产品市场复合年增长率（CAGR）为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2020-2025年预计全球舒适护理产品市场复合年增长率（CAGR）将提高到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6%</a:t>
                </a:r>
                <a:endParaRPr/>
              </a:p>
            </p:txBody>
          </p:sp>
        </p:grpSp>
        <p:grpSp>
          <p:nvGrpSpPr>
            <p:cNvPr id="26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全球舒适护理产品市场地域分布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北美市场占据全球舒适护理产品市场份额的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欧洲市场占据全球舒适护理产品市场份额的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亚洲市场占据全球舒适护理产品市场份额的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其他地区市场占据全球舒适护理产品市场份额的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全球舒适护理产品市场现状及增长趋势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国内舒适护理产品市场规模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2019年中国舒适护理产品市场规模达到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2020年受疫情影响，市场规模略有下滑，但仍保持在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2021年预计中国舒适护理产品市场规模将恢复增长，达到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35亿美元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国内舒适护理产品市场增长趋势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2015-2019年中国舒适护理产品市场复合年增长率（CAGR）为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2020-2025年预计中国舒适护理产品市场复合年增长率（CAGR）将保持在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</p:txBody>
          </p:sp>
          <p:pic>
            <p:nvPicPr>
              <p:cNvPr id="2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国内舒适护理产品市场地域分布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一线城市市场占据国内舒适护理产品市场份额的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二线城市市场占据国内舒适护理产品市场份额的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三线及以下城市市场占据国内舒适护理产品市场份额的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25%</a:t>
                </a:r>
                <a:endParaRPr/>
              </a:p>
            </p:txBody>
          </p:sp>
          <p:pic>
            <p:nvPicPr>
              <p:cNvPr id="2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国内舒适护理产品市场现状及增长趋势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消费者需求分析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消费者对舒适护理产品的需求主要集中在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随着消费者对健康和生活品质的关注度提高，对舒适护理产品的需求也在不断增加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消费者需求对舒适护理产品的影响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消费者对舒适护理产品的需求推动了企业进行产品创新和市场拓展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消费者对舒适护理产品的需求促使企业提高产品质量和性能，以满足市场需求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消费者对舒适护理产品的需求影响了市场竞争格局，企业需要根据市场需求调整产品策略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消费者需求分析及其对舒适护理产品的影响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舒适护理产品的种类及特点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1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功能性舒适护理产品及其特点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功能性舒适护理产品种类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护理用品：如护理床垫、护理枕头、护理椅等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护理器械：如护理床、护理推车、护理仪器等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功能性舒适护理产品特点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满足消费者的基本护理需求，提高护理效率和效果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产品设计注重实用性和人性化，提高用户体验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产品功能多样化，可根据消费者需求进行定制和选择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舒适性舒适护理产品及其特点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舒适性舒适护理产品种类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护理纺织品：如护理床单、护理衣物、护理袜等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护理鞋类：如护理拖鞋、护理运动鞋、护理皮鞋等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舒适性舒适护理产品特点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采用舒适材料，提高消费者的穿着舒适度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产品设计符合人体工程学原理，减少对消费者的身体负担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产品款式多样，满足不同消费者的审美需求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创新性舒适护理产品种类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智能护理产品：如智能护理床垫、智能护理手环、智能护理鞋等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生态护理产品：如生态护理纺织品、生态护理家具等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创新性舒适护理产品特点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采用高科技材料和技术，提高产品的性能和舒适度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产品设计注重环保和可持续发展，减少对环境的影响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产品创新性强，满足消费者对个性化和差异化产品的需求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创新性舒适护理产品及其特点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舒适护理产品的开发策略及技术难点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以消费者需求为导向，进行产品创新和优化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加强与科研院所、医疗机构的合作，提高产品技术水平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重视品牌建设和市场推广，提高产品知名度和美誉度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市场定位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针对不同消费者群体，提供差异化产品和服务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定位中高端市场，满足消费者对高品质舒适护理产品的需求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拓展国际市场，提高产品在全球市场的竞争力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舒适护理产品的开发策略及市场定位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技术难点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产品功能性研究与优化：提高产品的实用性和舒适性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高科技材料的应用与研发：提高产品的性能和环保性能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产品智能化与人性化设计：满足消费者对个性化和智能化产品的需求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解决方案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加强技术研发和人才培养，提高产品技术水平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与高校、科研院所、医疗机构等进行合作，共同推动产品技术创新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深入了解消费者需求，进行产品设计和优化，提高产品竞争力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舒适护理产品开发过程中的技术难点及解决方案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舒适护理产品的知识产权保护及技术转让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知识产权保护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申请产品专利和技术专利，保护企业的创新成果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注册商标和著作权，提高企业的品牌知名度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加强知识产权管理和维护，防止知识产权侵权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技术转让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与其他企业进行技术合作和交流，共同推动行业发展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将企业的核心技术进行转让，实现技术成果的转化和应用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通过技术转让，提高企业的经济效益和市场竞争力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舒适护理产品的生产工艺与设备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6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舒适护理产品的生产工艺概述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生产工艺类型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纺织品生产工艺：如纺纱、织造、染整、缝纫等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塑料制品生产工艺：如注塑、吹塑、挤出、压延等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金属制品生产工艺：如锻造、铸造、焊接、切割等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生产工艺特点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生产工艺多样化，可根据产品需求进行选择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生产工艺注重环保和节能，减少对环境的影响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生产工艺要求高，需要高水平的技术和管理人才</a:t>
                </a:r>
                <a:endParaRPr/>
              </a:p>
            </p:txBody>
          </p:sp>
          <p:pic>
            <p:nvPicPr>
              <p:cNvPr id="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https://d.book118.com/095114100120011111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舒适护理产品开发PPT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2024-09-17T01:40:15.532</cp:lastPrinted>
  <dcterms:created xsi:type="dcterms:W3CDTF">2024-09-16T17:40:15Z</dcterms:created>
  <dcterms:modified xsi:type="dcterms:W3CDTF">2024-09-16T17:40:17Z</dcterms:modified>
</cp:coreProperties>
</file>