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476F7-D750-4FE3-BD7A-561CD4BB8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8E5AAE-B99E-499E-A373-67AF5A3DD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244F5-EFED-4CFD-8CE0-11F33169D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9CE67-816C-439F-9A0A-2AACDBFA7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B47F6C-DE34-47EC-B0E5-66638C4E0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976118-8863-4664-AA43-79A88EBEC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450644-CD67-4C6A-8140-3719AF29B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03A0A-BE73-4CDB-B21A-67D7DDEFE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AE35F6-17A0-442C-9203-F654A4987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67E60-635B-4220-8B2C-B68ED005D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3AE90-0660-4807-9FAF-B4C94DBBB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11424430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良品铺子内容营销策划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良品铺子品牌定位与目标受众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内容营销的创意与策划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内容营销的执行与效果评估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54" r="31854"/>
          <a:stretch>
            <a:fillRect/>
          </a:stretch>
        </p:blipFill>
        <p:spPr>
          <a:xfrm>
            <a:off x="3909691" y="1250241"/>
            <a:ext cx="7848599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内容营销是一种通过创建、分发、传播有价值的、相关的、一致的内容来吸引、保留并最终驱动消费者购买行为的营销策略。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内容营销的核心在于创造和分享对目标受众有价值的内容，以建立品牌认知、提升品牌形象、促进产品销售。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建立品牌认知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通过持续的、高质量的内容输出，可以提升消费者对品牌的认知度和好感度。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通过内容营销传递品牌价值观和理念，有助于塑造品牌形象，提升品牌影响力。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通过与消费者建立情感联系，激发购买欲望，最终促进产品销售。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了解目标受众的需求和兴趣，是制定内容营销策略的前提。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创造有价值的内容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内容营销的核心在于创造有价值、有吸引力的内容，以满足目标受众的需求。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制定内容发布计划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制定详细的内容发布计划，包括内容类型、发布频率、发布渠道等，确保内容的持续性和一致性。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评估与优化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定期评估内容营销的效果，根据评估结果进行优化和调整，以提高营销效果。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内容营销的策略和技巧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良品铺子品牌定位与目标受众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https://d.book118.com/095114244301011120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2024-09-23T10:19:56.188</cp:lastPrinted>
  <dcterms:created xsi:type="dcterms:W3CDTF">2024-09-23T02:19:56Z</dcterms:created>
  <dcterms:modified xsi:type="dcterms:W3CDTF">2024-09-23T02:19:57Z</dcterms:modified>
</cp:coreProperties>
</file>