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171E435-618A-4796-A092-014E4F16EE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DCDEC-D5EB-489E-8C9B-410887C0A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B7310-3926-4279-9720-23D2068DD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0FC18-FB3B-4F36-B276-A568E2D3E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D69BC-5964-495E-9A9D-2C25CF4AD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736D8-BCF0-4302-9DC0-13A5A0C4A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C46567-AB28-42F4-902D-639F7603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1CC56-4C45-4EDD-95D5-B78338F8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5AFA0-A1C4-4964-B240-E8F12700D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2E6B0-01FB-4959-B14D-CD959712D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8BA43-A7F3-4112-8971-E3631F38C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59619-6557-428C-A4A7-711F1BACA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256B8E7-5C82-4E02-98D6-5F0C4486E2E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62D7A5D-333B-4C69-8AED-F78902F696A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1434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企业礼仪培训的职业规划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企业礼仪培训的目标设定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各种场合的企业礼仪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企业礼仪培训的实操技巧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什么是企业礼仪培训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企业礼仪培训是指帮助员工提升在工作场合中的表现，包括言行举止、着装打扮、沟通技巧等方面的培训。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提升企业外部形象，增加企业竞争力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建立企业良好形象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建立良好的客户关系，提升服务质量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增强员工与客户之间的交流和信任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培养员工良好的职业素质和工作态度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手势表达，面部表情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言行举止的国际化要求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邮件和电话沟通礼仪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职场着装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着装色彩搭配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不同场合着装要求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礼仪常识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尊重他人，礼貌待人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由公司内部的专业人员进行培训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聘请外部专业培训机构进行培训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通过网络平台进行远程学习和培训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企业礼仪培训的目标设定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设定个人职业目标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在企业礼仪培训中，个人职业目标的设定至关重要。确定未来职业方向，设定明确的短期和长期目标，并制定实现目标的详细计划，可以帮助员工更好地规划自己的职业发展道路。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设定团队合作目标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促进团队协作和沟通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建立良好的团队氛围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明确工作任务和责任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制定团队工作计划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达成共同的团队目标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实现团队协作共赢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设定客户关系目标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提供优质的服务体验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拓展市场和业务范围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开拓新客户资源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建立稳固的客户关系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提升客户忠诚度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参加行业培训课程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了解行业最新动态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拓展人脉资源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提升自我管理和领导能力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学习有效的时间管理技巧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培养领导团队的能力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设定个人学习发展目标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持续学习提升专业技能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参加相关培训和学习课程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掌握行业最新发展趋势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企业礼仪培训的目标设定是企业成功的关键之一。无论是个人职业目标、团队合作目标、客户关系目标还是个人学习发展目标，都需要通过明确的目标设定来指导员工的行动，实现个人与团队的成长和成功。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各种场合的企业礼仪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日常工作场合礼仪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在日常工作场合，遵守准时上班、尊重同事、以礼待人、使用文明用语是基本礼仪。这些行为不仅展现了个人素质，也有助于建立良好的职场关系。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提前准备会议资料和讨论内容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准备充分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穿着整洁得体，展现专业形象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注意仪表仪容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与会者交流时要友好礼貌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待人亲切礼貌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注意握手、眼神交流等细节礼仪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注意礼仪细节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商务招待礼仪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热情接待客人并引导入座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接待礼仪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遵守餐桌礼仪规范，尊重用餐习惯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用餐礼仪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与客户交谈时要注意礼貌和涵养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交际礼仪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根据场合选择合适的礼物，并注意礼数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赠送礼物礼仪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商务旅行礼仪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提前预订机票酒店，准备旅行必需品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行前准备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保护个人财物和隐私安全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在旅途中保持礼貌，遵守交通规则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出行礼仪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建立良好的人际关系网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为职业发展打下基础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成就事业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展现专业能力和技能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获得更多职业机会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自信从容地面对各种场合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实现个人职业规划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最终目标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职业成功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通过企业礼仪规范，提升职场形象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赢得同事和客户的尊重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企业礼仪培训的实操技巧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培训中，沟通技巧是至关重要的。善于倾听是有效沟通的基础，能够帮助建立良好的人际关系。清晰表达和控制语气可以确保信息传达准确，避免误解。同时，在沟通过程中留有余地也是非常重要的，能够促进更好的沟通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了解自己的优缺点，提升自我管理能力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增强自我认知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带领团队高效协作，实现共同目标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发展团队管理能力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学会分析问题、制定决策，并承担责任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培养决策力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分工明确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合理分配任务，提高工作效率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目标一致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确保团队成员对于共同目标的认同和奋斗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共享成果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分享成功的喜悦，共同承担失败的教训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相互理解、尊重，建立彼此之间的信任关系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https://d.book118.com/095114341014011130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161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企业礼仪培训的职业规划</vt:lpstr>
      <vt:lpstr>目录</vt:lpstr>
      <vt:lpstr>第一章 企业礼仪培训的重要性</vt:lpstr>
      <vt:lpstr> </vt:lpstr>
      <vt:lpstr>企业礼仪培训的意义</vt:lpstr>
      <vt:lpstr>企业礼仪培训内容</vt:lpstr>
      <vt:lpstr>企业礼仪培训方式</vt:lpstr>
      <vt:lpstr>第二章 企业礼仪培训的目标设定</vt:lpstr>
      <vt:lpstr> </vt:lpstr>
      <vt:lpstr>设定团队合作目标</vt:lpstr>
      <vt:lpstr>设定客户关系目标</vt:lpstr>
      <vt:lpstr>设定个人学习发展目标</vt:lpstr>
      <vt:lpstr>总结</vt:lpstr>
      <vt:lpstr>第3章 各种场合的企业礼仪</vt:lpstr>
      <vt:lpstr> </vt:lpstr>
      <vt:lpstr>商务会议礼仪</vt:lpstr>
      <vt:lpstr>商务招待礼仪</vt:lpstr>
      <vt:lpstr>商务旅行礼仪</vt:lpstr>
      <vt:lpstr>最终目标</vt:lpstr>
      <vt:lpstr>第四章 企业礼仪培训的实操技巧</vt:lpstr>
      <vt:lpstr> </vt:lpstr>
      <vt:lpstr>领导力培养</vt:lpstr>
      <vt:lpstr>团队合作技巧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2024-09-29T15:07:59.454</cp:lastPrinted>
  <dcterms:created xsi:type="dcterms:W3CDTF">2024-09-29T07:07:59Z</dcterms:created>
  <dcterms:modified xsi:type="dcterms:W3CDTF">2024-09-29T07:08:01Z</dcterms:modified>
</cp:coreProperties>
</file>