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A5F5C-A99E-4802-A69B-ADA6EE93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033A2-E6B4-4F74-AA2A-770069AF2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CAA11-9614-4F0F-9A89-46C4E8B60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EB3B9-EA67-49B8-8450-94208716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9FDB9-885D-4309-844A-1501E9B0A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C8474-4BBC-4448-B74F-BF4BDC111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C0DC87-5201-4BAE-A0E6-9B0D4F0EE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C278F-FEFD-4A45-8B53-56C1BD28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928ED-C7B9-4874-9202-B7E8126A9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EA900-C519-4FF7-8556-03CB7490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635A0-BDCA-4298-9574-621EB971D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20210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离婚协议书中的调解结果约束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调解结果概述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财产分割与债务处理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子女抚养与教育安排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探视权与交往方式约定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违约责任与争议解决机制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保密义务与隐私权保护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调解结果概述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双方自愿参与调解并达成协议，无任何强迫、威胁或不当影响。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协议内容真实、合法、有效，双方对协议内容充分理解并认可。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双方自愿达成协议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自愿、合法、公正、诚实信用。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通过协商，妥善解决双方争议，维护双方合法权益，促进家庭和谐与社会稳定。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调解原则与目的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子女抚养问题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财产分割问题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债务处理问题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其他约定事项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调解结果具体内容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明确夫妻共同债务的承担方式，避免债务纠纷。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按照法律规定和双方协商，公平合理地分割夫妻共同财产。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明确子女抚养权、抚养费、探望权等具体安排，保障子女合法权益。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根据双方实际情况，可约定其他相关事项，如经济帮助、保密义务等。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财产分割与债务处理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存款与投资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家具家电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其他财产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包括夫妻婚后共同购买的住房、公寓、商铺等不动产。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婚后购置的私家车、货车、摩托车等交通工具。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夫妻共同名下的银行存款、股票、基金、债券等投资产品。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婚后购置的家具、家电等生活用品。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如知识产权、收藏品等具有经济价值的物品。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夫妻共同财产认定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照顾子女和女方权益原则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协商一致原则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法院裁决原则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财产分割原则及方法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夫妻在婚姻关系存续期间所得的财产，原则上应均等分割。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在财产分割时，应适当照顾子女和女方的权益，保障其基本生活需求。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夫妻双方应就财产分割问题协商一致，达成书面协议。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如无法协商一致，可向法院提起诉讼，由法院根据具体情况裁决。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夫妻双方共同确认婚姻关系存续期间所负的债务，包括房贷、车贷、信用卡欠款等。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共同债务认定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共同债务应由夫妻双方共同承担，根据各自经济能力和协商结果确定承担比例。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债务承担原则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制定详细的清偿计划，明确每期还款金额、还款期限和还款方式等，确保债务得到及时清偿。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清偿方案制定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在离婚协议书中明确约定双方对债务承担的法律责任，如一方未按约定履行清偿义务，应承担相应的违约责任。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法律责任明确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债务承担与清偿方案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子女抚养与教育安排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2" r="141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协商确定抚养权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法院判定抚养权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抚养权变更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父母双方通过协商，确定子女的抚养权归属，可共同抚养或由一方抚养。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如协商不成，法院将根据子女利益最大化原则，综合考虑双方条件，判定抚养权归属。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若抚养权归属方出现重大变化，如丧失抚养能力、虐待子女等，另一方可向法院申请变更抚养权。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子女抚养权归属问题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抚养费支付方式及标准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双方协商确定抚养费支付方式，可定期支付或一次性支付。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根据子女实际需要、父母负担能力和当地生活水平等因素，协商确定合理的抚养费标准。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随着子女成长和生活水平变化，双方可协商调整抚养费标准。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抚养费支付方式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抚养费标准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抚养费调整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https://d.book118.com/095120210320011111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2024-09-17T20:20:36.348</cp:lastPrinted>
  <dcterms:created xsi:type="dcterms:W3CDTF">2024-09-17T12:20:36Z</dcterms:created>
  <dcterms:modified xsi:type="dcterms:W3CDTF">2024-09-17T12:20:38Z</dcterms:modified>
</cp:coreProperties>
</file>