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30062C-9D1A-455A-A2A2-FAEB7C58C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008369-298E-4CD6-9EE8-48E20E52C1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746A2B-DB2E-4F22-A4E5-40A450D74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16BCEB-93BC-411D-8AC0-9B1B7B057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7C9B07-CEC8-44EA-860C-1D143CCBE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80FE7B-0793-4E0B-B29D-B3B3C2F38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246D8B-2ED6-4756-8405-5755DF6D6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83ADA1-7FDE-468A-BA2D-26B59B826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522FAF-7D83-472C-94BB-AEB5B28A40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121CF-9F79-4F98-9F38-870F99175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9E912F-0D84-40D5-89DB-00FB3E5F8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12112301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学生网课自我总结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网课学习经历概述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网课学习成果展示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网课学习经验总结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网课学习挑战与应对策略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未来学习规划与展望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网课学习经历概述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网课学习背景与目标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随着互联网技术的发展，网课成为学生获取知识的重要途径。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通过网课学习，提高个人知识水平和技能，为未来的职业发展打下基础。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每周安排固定的网课学习时间，确保学习的连贯性和效率。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涵盖了各个学科领域，如数学、英语、计算机等，根据个人兴趣和需求选择课程。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网课学习时间与内容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自主学习：网课学习需要学生具有较强的自主学习能力，能够合理安排学习时间和进度。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个性化学习：学生可以根据自己的兴趣和需求选择课程，实现个性化学习。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互动交流：网课平台通常提供讨论区、在线答疑等互动环节，方便学生之间互相交流和学习。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方式：通过在线视频、音频、文本等多种形式进行学习，方便快捷。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网课学习方式与特点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网课学习成果展示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知识体系构建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通过网课学习，我逐步建立了完整的知识体系，对专业领域有了更深入的理解。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重点知识点掌握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对于课程中的重点和难点知识点，我能够熟练掌握并运用。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知识应用能力提升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通过网课学习，我不仅掌握了知识，还学会了如何在实际中应用这些知识。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知识掌握情况分析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自主学习能力提升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通过网课学习，我逐渐养成了自主学习的习惯，能够主动寻找学习资源并解决问题。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团队协作能力提升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在网课学习中，我积极参与小组讨论和作业提交，与同学们协作完成学习任务。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创新能力提升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通过网课学习，我不仅掌握了基本技能，还学会了如何运用所学知识进行创新。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技能提升情况展示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解决问题的能力提升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在网课学习中，我不仅学会了如何解决问题，还学会了如何面对挑战和困难。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自我管理能力提升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在网课学习中，我能够合理安排学习时间，保证学习进度和质量。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通过与老师和同学的交流互动，我学会了如何更好地表达自己的观点和意见。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综合素质提高表现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网课学习经验总结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https://d.book118.com/095121123012011110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2024-09-15T03:47:17.626</cp:lastPrinted>
  <dcterms:created xsi:type="dcterms:W3CDTF">2024-09-14T19:47:17Z</dcterms:created>
  <dcterms:modified xsi:type="dcterms:W3CDTF">2024-09-14T19:47:19Z</dcterms:modified>
</cp:coreProperties>
</file>