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C462AA-6E78-4024-A3B0-401ACA02C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3A8ABE-90C3-4914-A5DD-E0724D1A8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C25CB1-6FBF-4B0C-BD50-61E5A00E6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4C7ACA-D857-4DD4-81FB-7602DFC97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8FFCFF-112A-4DF0-A73B-F9AE1354E3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AB1CBC-3E17-42E9-8F4D-C955D49DDE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E4D744-860D-4932-B8D9-253289D95A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8C36AA-1D58-4628-B989-7ED319BC2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AA4E23-B0BE-4E77-AC0A-BDC2274F0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2DA55-D775-4AB4-B5D8-9949235EE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A0416-C00A-430F-AC10-250F7C443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220232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公务员招聘男性的分析报告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公务员招聘现状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男性在公务员招聘中的优势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公务员招聘中性别歧视的问题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提高男性在公务员招聘中的比例的建议</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社会对性别平等的关注度提高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随着社会的进步和性别平等观念的普及，越来越多的组织和机构开始重视性别平等问题，公务员招聘也不例外。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公务员招聘中存在的性别歧视问题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在某些公务员招聘中，男性往往更容易被录取，这在一定程度上限制了女性的职业发展机会，引起了社会各界的关注。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455" r="2545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533" b="115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本研究旨在深入分析公务员招聘中男性偏好的原因、影响和解决措施，为推动公务员招聘的性别平等提供科学依据。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通过研究公务员招聘中的性别歧视问题，有助于提高社会对性别平等的认识，促进女性在公务员队伍中的发展，提升政府形象和公信力。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公务员招聘现状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公务员招聘概述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公务员招聘是指国家各级机关为了补充人力资源而进行的选拔和录用过程，目的是为了选拔优秀的人才来从事国家管理和服务工作。</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公务员招聘的程序一般包括发布招聘公告、报名、资格审查、考试、体检、考察和录用等环节，其中考试一般包括笔试和面试两个环节。</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在当前的公务员招聘中，男性和女性的比例存在一定的失衡现象。在一些地区和部门，男性比例明显高于女性，这在一定程度上影响了女性在公务员队伍中的发展和晋升机会。</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造成这种性别比例失衡的原因是多方面的，包括传统观念的影响、女性在家庭和职业发展中的平衡问题以及招聘过程中的性别歧视等。</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传统观念的影响：在一些地区和家庭中，男性被视为家庭的主要经济支柱，而女性则更多地承担家庭和照顾孩子的责任。这种观念在一定程度上影响了女性对公务员职业的选择和追求。</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女性在家庭和职业发展中的平衡问题：由于传统观念的影响以及社会对女性角色的定位，一些女性在家庭和职业发展之间面临平衡问题，难以兼顾家庭和事业的发展。</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招聘过程中的性别歧视：在公务员招聘过程中，一些招聘单位可能存在性别歧视现象，导致女性在应聘过程中受到不公平的待遇和限制。</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公务员招聘中性别比例现状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男性在公务员招聘中的优势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男性在身体素质方面的优势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身体素质较强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男性通常在力量、耐力和体能方面具有优势，能够更好地应对高强度的工作压力和紧急情况。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适应艰苦环境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在需要长时间值守、巡逻或执行其他户外任务的情况下，男性更能适应艰苦的环境和工作条件。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男性在逻辑思维和决策能力方面的优势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男性通常在逻辑思维和推理方面较强，有助于他们在处理复杂问题时能够迅速找到解决方案。</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逻辑思维清晰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男性在面对重大决策时通常更加果断，能够迅速作出判断和决策，有助于提高工作效率。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决策果断</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男性通常在面对高强度的工作压力时表现出更强的抗压能力和适应性。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抗压能力强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男性在工作中通常表现出更高的稳定性和可靠性，能够更好地履行职责和完成任务。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稳定性高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男性在应对工作压力方面的优势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https://d.book118.com/095122023233011104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2024-09-14T13:49:26.255</cp:lastPrinted>
  <dcterms:created xsi:type="dcterms:W3CDTF">2024-09-14T05:49:26Z</dcterms:created>
  <dcterms:modified xsi:type="dcterms:W3CDTF">2024-09-14T05:49:28Z</dcterms:modified>
</cp:coreProperties>
</file>