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D52170-93CB-4BF5-8808-B3DAFA1281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852C6E-C2E0-436B-BB6A-6F833E1ADF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2D7167-C5C2-4C24-9D63-68ADDA4BFB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6315E2-3F34-4F4B-9846-E9B3E4A3F5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EB61CC-3FBC-475A-8DD0-77465FCB1D5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2D033D0-DE40-486A-AD96-ED1597021D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602D31-4DBE-4649-86AF-DCEF3A8515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3EBE81-10B5-4E51-8A25-7FECA9F17C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4F4B3B-5E3C-40A6-BF32-02E6BE7C5C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929365-464E-4714-A795-1747C1D912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0CF759-5710-427B-BDEA-3DFCBFD8D7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512411430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solidFill>
                <a:latin typeface="Microsoft Yahei"/>
                <a:ea typeface="Microsoft Yahei"/>
                <a:cs typeface="Microsoft Yahei"/>
              </a:rPr>
              <a:t>营销环境重要性案例分析报告</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汇报人：XXX</a:t>
            </a: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营销环境的重要性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案例分析：星巴克的成功</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案例分析：特斯拉电动汽车的崛起</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营销环境变化的应对策略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引言</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营销环境</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营销环境是指影响企业营销活动的外部因素和条件，包括宏观环境和微观环境。宏观环境包括政治、经济、社会、技术等方面的因素，微观环境包括客户、竞争者、渠道成员等方面的因素。</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营销环境对企业营销活动的影响非常大，它可以为企业创造机会或带来威胁。企业必须密切关注营销环境的变化，并采取相应的措施来应对这些变化。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94" r="1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主题概述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8906" r="289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提供案例分析</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本报告将通过具体的案例分析来阐述营销环境对企业营销活动的影响，以及企业如何应对这些影响。</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强调营销环境的重要性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通过案例分析，强调营销环境对企业营销活动的重要性，说明企业必须密切关注营销环境的变化，并采取相应的措施来应对这些变化。</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指导实践</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本报告旨在为企业提供实践指导，帮助企业更好地应对营销环境的变化，提高营销活动的效率和效果。</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报告目的</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营销环境的重要性</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了解市场需求是营销环境中的关键因素，企业需要掌握目标市场的需求和偏好，以便制定有效的营销策略。</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企业需要深入了解目标市场的需求和偏好，包括消费者对产品或服务的质量、价格、功能等方面的期望和要求。通过市场调研和数据分析，企业可以了解消费者需求的变化趋势，从而调整产品或服务的定位和营销策略。</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了解市场需求</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识别竞争者是营销环境中的重要环节，企业需要了解竞争对手的产品或服务、市场定位、营销策略等信息，以便制定更具竞争力的营销策略。</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企业需要对竞争对手进行全面的分析，包括其产品或服务的性能、价格、市场份额、营销策略等。通过了解竞争对手的优势和劣势，企业可以制定更具针对性的营销策略，提高自身竞争力。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识别竞争者</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掌握消费者行为是营销环境中的基础，企业需要了解消费者的购买决策过程、消费习惯、心理需求等信息，以便更好地满足消费者需求。</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企业需要了解消费者的购买决策过程，包括消费者的信息收集、品牌选择、购买决策等方面的行为特征。同时，企业还需要了解消费者的消费习惯和心理需求，如消费者的价值观、生活方式、个性特征等，以便更好地满足其需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掌握消费者行为</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预测市场趋势是营销环境中的重要能力，企业需要了解市场的发展趋势和未来变化，以便提前做好市场布局和战略规划。</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企业需要关注市场的发展趋势和未来变化，包括技术进步、政策变化、社会变革等因素对市场的影响。通过市场预测和分析，企业可以提前做好市场布局和战略规划，抓住市场机遇，应对市场挑战。</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预测市场趋势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案例分析：星巴克的成功</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总结词：精准定位</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详细描述：星巴克在市场定位上非常精准，它将自己定位为高端咖啡品牌，面向中高端消费群体。这种定位使得星巴克在消费者心中形成了品质、时尚、文化的品牌形象，从而吸引了大量忠诚的顾客。</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星巴克的市场定位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星巴克的竞争策略</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差异化竞争</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星巴克在竞争策略上注重差异化，通过提供优质咖啡和独特的消费体验，与其他咖啡品牌形成区别。例如，星巴克推出了季节限定饮品、星享卡等特色产品和服务，满足了消费者的个性化需求，进一步巩固了市场地位。</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总结词：情感连接</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solidFill>
                <a:latin typeface="Microsoft Yahei"/>
                <a:ea typeface="Microsoft Yahei"/>
                <a:cs typeface="Microsoft Yahei"/>
              </a:rPr>
              <a:t>详细描述：星巴克非常重视与消费者的关系管理，通过建立会员体系、推出星享卡等手段，增强顾客的忠诚度。同时，星巴克还通过社交媒体、线下活动等方式与消费者互动，增强品牌与消费者之间的情感连接，提高消费者对品牌的认同感和归属感。</a:t>
            </a:r>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星巴克的消费者关系管理</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https://d.book118.com/095124114301011110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2024-09-16T04:25:04.884</cp:lastPrinted>
  <dcterms:created xsi:type="dcterms:W3CDTF">2024-09-15T20:25:04Z</dcterms:created>
  <dcterms:modified xsi:type="dcterms:W3CDTF">2024-09-15T20:25:06Z</dcterms:modified>
</cp:coreProperties>
</file>