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0E6480-A699-4A76-A10A-9FF73A3E6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EB0E0-6D99-472F-89FF-FA89E4B3E6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7D7AC2-0578-4A93-BDE2-A0727F554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773E42-340F-4F99-8AD7-2BAEAAD017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3D95F8-F9D2-4340-8B5B-56987C47EE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BDF9AA-0FBD-42B3-B817-BAF0DA0FDC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88DB6C-9321-4A0E-854F-9585D4AD7A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D4B30-D227-4988-9E85-A58270573F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F46467-65BC-4D07-BB45-DB10477FD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E166E-50B6-4FEF-BA29-48A204E55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E2482-E0F5-4BD6-A730-5D8CCCD09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12413312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政务服务业务科个人工作总结及下步打算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个人工作完成情况</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工作中存在的问题和不足</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原因分析和改进措施</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下一步工作计划和展望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对过去一段时间内个人在政务服务业务科的工作进行全面梳理和总结，展示工作成果和业绩。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总结工作成果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反思工作不足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8500" r="18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明确下步计划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深入分析工作中存在的问题和不足，提出改进措施，为下一步工作提供参考。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结合政务服务业务科的发展需求和个人的职业规划，制定下一步工作计划和目标。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本次总结涉及的时间范围是从XXXX年XX月至XXXX年XX月。</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t="9292" b="92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时间范围</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包括政务服务业务科日常工作的各个方面，如政策研究、项目推进、行政审批、公共服务等。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工作内容</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政务服务业务科全体工作人员，以及与其他部门协作的相关人员。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参与人员</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个人工作完成情况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熟练掌握政务服务业务办理流程，为群众提供高效、便捷的服务，确保业务办理准确无误。</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政务服务业务办理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积极宣传政务服务相关政策，为群众提供政策解读和咨询服务，提高群众对政策的知晓率和满意度。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政策宣传与解读</a:t>
            </a:r>
          </a:p>
        </p:txBody>
      </p:sp>
      <p:pic>
        <p:nvPicPr>
          <p:cNvPr id="10" name="Picture 10"/>
          <p:cNvPicPr>
            <a:picLocks noChangeAspect="1"/>
          </p:cNvPicPr>
          <p:nvPr/>
        </p:nvPicPr>
        <p:blipFill>
          <a:blip r:embed="rId3"/>
          <a:srcRect l="14292" r="14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负责政务服务窗口的日常管理，维护窗口秩序，提高服务质量，确保窗口工作有序进行。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窗口服务与管理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岗位职责履行情况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07" r="2380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在过去的一年中，共办理政务服务业务X余件，接待群众咨询X余人次，处理群众投诉X余件。</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工作量</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通过优化工作流程和提高业务能力，不断提高工作效率，实现了业务办理时限的压缩和群众满意度的提升。</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工作效率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工作量和工作效率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62" b="13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工作成果和业绩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业务办理质量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在业务办理过程中，始终保持严谨细致的工作态度，确保业务办理质量达到100%准确无误。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群众满意度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通过提供优质的服务和耐心的解答，赢得了群众的信任和好评，群众满意度达到95%以上。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个人荣誉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在过去的一年中，获得了“优秀政务服务工作者”荣誉称号，这是对自己工作的肯定和鞭策。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工作中存在的问题和不足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信息传递不畅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部门间缺乏有效的信息共享机制，导致信息传递不及时、不准确，影响工作进度和决策效果。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工作流程繁琐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政务服务涉及多个环节和部门，目前的工作流程存在冗余和不必要的环节，导致办事效率低下。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跨部门协作不足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政务服务涉及多个部门，目前各部门间协作不够紧密，存在推诿扯皮现象，影响整体工作效果。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l="13306" r="1330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工作流程不够顺畅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https://d.book118.com/095124133123011043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2024-09-05T04:18:26.791</cp:lastPrinted>
  <dcterms:created xsi:type="dcterms:W3CDTF">2024-09-04T20:18:26Z</dcterms:created>
  <dcterms:modified xsi:type="dcterms:W3CDTF">2024-09-04T20:18:28Z</dcterms:modified>
</cp:coreProperties>
</file>