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A9131-01B8-4978-8922-E07B4C1E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21EC1-229E-4D65-90F3-E8FC6D7D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64FF3-7AF6-4005-B5C1-B1F04A2A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20247-E63D-4166-BFDB-0DCFB14D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A8883-0826-4F9E-A53B-8162E2F9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28D3D-4491-4D26-A0DF-8052B971A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C5E331-BAE9-4F6D-B502-F0EECADC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16A29-B7A9-43C0-A30C-53A4036B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CED79-ABD1-4225-B70F-74C78325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79E5F-EF85-4106-BDA5-A1D63E92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63CB-1AC1-4394-AF60-7EFEABE4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2413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护理答辩ppt插图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护理答辩插图设计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护理答辩常用插图类型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护理答辩插图制作工具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护理答辩插图案例分析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通过插图直观地展示护理过程、操作细节和护理效果，使答辩更具说服力。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提高兴趣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插图能够形象地解释文字和语言难以表达的内容，帮助听众更好地理解答辩内容。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适当的插图可以增加答辩的趣味性，吸引听众的注意力，提高答辩效果。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插图的作用与意义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520" r="165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用于展示真实的护理场景、患者情况等，具有真实性和直观性。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用于呈现数据、趋势和比较，具有简明扼要和易于理解的特点。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用于解释复杂的概念、过程和结构，具有形象化和易于记忆的特点。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示意图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用于增加趣味性，吸引听众注意力，具有轻松幽默的特点。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漫画与卡通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插图的选择与使用原则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选择与护理答辩内容紧密相关的插图，能够更好地支持答辩主题。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确保插图来源可靠，内容准确无误，不误导听众。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选择清晰度高、易于辨识的插图，提高视觉效果。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合理使用插图，避免过多或过少使用，以达到最佳的答辩效果。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护理答辩插图设计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86" b="1828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插图应紧扣护理答辩的主题，准确传达关键信息。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避免过于复杂的设计，以简洁、直观的方式呈现信息。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选择与主题相符的颜色，确保视觉效果和谐。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选用清晰易读的字体，确保文字信息准确传达。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插图设计的基本要素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信息层次分明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利用简化的图形传达复杂的概念或流程。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使用图标和符号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适当使用动画或过渡效果，增强视觉吸引力。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通过合理的布局和元素组合，突出关键信息。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将文字与图像有机结合，提高信息的可读性。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插图设计的技巧与方法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76" r="30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通过插图展示病例的护理过程和效果。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用流程图展示护理操作的步骤和顺序。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利用插图解释健康教育内容，提高患者理解。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将数据以图表形式呈现，便于分析和解释。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插图设计的实际应用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护理答辩常用插图类型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917" r="279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流程图是护理答辩PPT中常用的插图类型之一，用于清晰地展示护理流程、操作步骤或护理计划。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通过图形和箭头等元素，将护理流程分解为一系列步骤，有助于听众更好地理解护理工作的流程和逻辑。在护理答辩PPT中，流程图可以用于介绍疾病的护理流程、手术的护理配合流程、护理计划的执行流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组织结构图用于展示护理团队的构成、组织架构和职责分工，有助于听众了解护理团队的配置和运作方式。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组织结构图通常包括各个层级的关系、职责和分工等信息，通过层次分明的图形展示护理团队的架构。在护理答辩PPT中，组织结构图可以用于介绍科室的护理团队构成、护理管理的组织架构等。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https://d.book118.com/095124134020011121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2024-09-23T22:02:49.426</cp:lastPrinted>
  <dcterms:created xsi:type="dcterms:W3CDTF">2024-09-23T14:02:49Z</dcterms:created>
  <dcterms:modified xsi:type="dcterms:W3CDTF">2024-09-23T14:02:51Z</dcterms:modified>
</cp:coreProperties>
</file>