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ED826-F92F-43DF-AB23-2434D8348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F6295-3ECA-48CC-B4E0-024AA5EB4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7C81D-9BFB-4FC0-A4C4-FD7337F6B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CEC45-2305-48A8-8057-BC9A7A669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DC6FCF-48BD-44C0-89F0-F26B9F95F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92FD3-7BD6-489F-98A3-C3E9D6E1E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3A9FB-3FCB-4DC3-9930-EDAF5E521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2239B-B2A2-4A9B-9229-0D02002D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CB53D-DEE7-46FE-A088-09C43172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CC72D-4613-4048-985E-BA6C1786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53ABF-C46D-49FF-B907-1F66699BD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30332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1645920"/>
            <a:ext cx="7315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工程项目计划管理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86000" y="914400"/>
            <a:ext cx="73152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第一章：项目计划管理概述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第二章：项目计划的制定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第三章：项目计划的执行与控制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第四章：项目计划管理的优化与改进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第五章：项目计划管理的成功案例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第六章：项目计划管理的挑战与解决方案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第七章：项目计划管理的未来发展趋势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第八章：总结与展望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第一章：项目计划管理概述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什么是项目计划管理：项目计划管理是指在项目实施过程中，对项目目标、任务、资源、时间等进行规划、组织和控制的过程。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项目计划管理的重要性：有效的项目计划管理可以确保项目按照预定的目标和时间表进行，提高项目成功的可能性。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第一章：项目计划管理概述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第二章：项目计划的制定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项目计划制定的步骤：确定项目目标和任务、分解任务、制定时间表、分配资源、制定项目风险管理计划。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项目计划制定的工具和方法：甘特图、网络图、资源平衡图等。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第二章：项目计划的制定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项目计划制定的注意事项：合理评估项目资源和时间的限制，合理分配资源，确保项目计划的可行性。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第二章：项目计划的制定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第三章：项目计划的执行与控制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项目执行与控制的目标：按照项目计划进行任务的执行，及时发现和解决项目执行中的问题。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项目执行与控制的内容：监控项目进展、协调项目团队、解决项目执行中的问题、调整计划。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第三章：项目计划的执行与控制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项目执行与控制的工具和方法：进度报告、问题解决会议、变更控制等。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第三章：项目计划的执行与控制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01168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第四章：项目计划管理的优化与改进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项目计划管理的优化与改进目标：提高项目计划管理效果，减少项目风险，增加项目成功率。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项目计划管理的优化与改进方法：总结经验教训，进行评估和反馈，不断改进项目管理方法和工具。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2880"/>
            <a:ext cx="7315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第四章：项目计划管理的优化与改进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https://d.book118.com/095130332311011044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2024-09-07T08:56:13.537</cp:lastPrinted>
  <dcterms:created xsi:type="dcterms:W3CDTF">2024-09-07T00:56:13Z</dcterms:created>
  <dcterms:modified xsi:type="dcterms:W3CDTF">2024-09-07T00:56:15Z</dcterms:modified>
</cp:coreProperties>
</file>