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656B0-4244-44C5-911E-C7AC65AAB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A9A13-0347-41DA-9C2E-4F26023CE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BE8F2-1507-463C-B3C9-8D5217B8A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7ECF0-762C-4044-879F-6D79A0534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E5A88-AA22-47DE-8BC5-32EDECC7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68F34-913E-48A2-BA4B-662F11E6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4D14F-7C07-49C7-96C5-FEF84870F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E2FE5-C590-4C61-988D-B20A5E17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A3FE9-0873-4E37-BFD0-38BFFAC79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7842F-6B71-4C92-B311-81301870C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30C5D-B35E-4529-9D8C-67622D38B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310033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宽带接入技术之BRAS介绍课件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BRAS基本概念与原理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宽带接入技术概述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BRAS在宽带接入中应用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BRAS设备选型与配置指南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BRAS部署与运维管理策略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BRAS安全防护与故障排除技巧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" r="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BRAS（Broadband Remote Access Server），即宽带远程接入服务器，是宽带网络接入的核心设备。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BRAS主要提供宽带接入服务，包括用户认证、计费、业务控制等功能，同时支持多种宽带接入技术，如xDSL、LAN、PON等。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BRAS定义及功能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BRAS通常采用分布式架构，包括控制平面和数据平面两部分。控制平面负责处理用户认证、计费、业务控制等信令流程，数据平面负责处理用户数据的转发。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主要由接入交换机、控制单元、业务处理单元、认证计费单元等组成。其中，接入交换机负责用户数据的接入和汇聚，控制单元负责协议处理和控制功能，业务处理单元负责提供各种宽带业务，认证计费单元负责用户认证和计费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架构与组成部分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RAS通过接入交换机接收用户数据，然后根据用户认证和业务控制信息进行相应的处理。对于已经认证的用户，BRAS会根据其业务需求提供相应的业务服务；对于未认证的用户，BRAS会要求其进行认证。同时，BRAS还会对用户数据进行计费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的工作流程包括用户接入、用户认证、业务控制、数据转发和计费处理等步骤。首先，用户通过接入交换机接入BRAS；然后，BRAS对用户进行认证，包括用户名/密码认证、MAC地址认证等方式；接着，BRAS根据用户业务需求进行相应的业务控制，如带宽控制、QoS保障等；最后，BRAS将用户数据转发到相应的业务处理单元进行处理，并对用户数据进行计费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利用普通电话线提供宽带服务，包括ADSL、VDSL等。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DSL技术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利用有线电视网络提供宽带服务。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Cable Modem技术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以光纤为传输介质，提供高速、大容量的宽带服务，包括PON、GPON等。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光纤接入技术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利用无线通信技术提供宽带服务，包括WiMAX、LTE等。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无线宽带接入技术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宽带接入技术分类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各类宽带接入技术特点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DSL技术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利用现有电话线，成本低，但带宽和传输距离有限。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光纤接入技术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传输速度快，带宽高，传输距离远，但成本高。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Cable Modem技术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利用有线电视网络，带宽高，但共享网络带宽，易受干扰。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无线宽带接入技术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无需布线，灵活方便，但易受天气和建筑物遮挡影响。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040" r="360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超高速、大容量、智能化、融合化。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网络安全、服务质量、设备兼容性、成本控制。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BRAS在宽带接入中应用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家庭宽带接入应用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家庭网关功能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BRAS作为家庭网关，提供路由、NAT、DHCP等功能，实现家庭内部网络的组建和互联网接入。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宽带拨号上网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用户通过PPPoE或IPoE等方式进行宽带拨号，BRAS对用户进行认证、计费和管理，提供互联网访问服务。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家庭业务承载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BRAS支持IPTV、VoIP等多种家庭业务承载，实现语音、视频和数据等多种业务的融合。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BRAS作为企业网关，实现企业内部网络的组建和互联网接入，提供安全防护和流量控制等功能。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18" r="1381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企业网关功能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BRAS支持MPLS VPN、IPSec VPN等多种VPN技术，为企业提供安全、可靠的远程访问和数据传输服务。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BRAS支持企业语音、视频和数据等多种业务的承载和融合，提高企业通信效率和质量。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多业务承载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企业级宽带接入应用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业务控制和QoS保障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BRAS支持业务识别、流量整形和QoS保障等功能，确保关键业务的服务质量和用户体验。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城域网出口网关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BRAS作为城域网出口网关，实现城域网与骨干网之间的连接和路由转发。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宽带接入认证和计费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BRAS对用户进行PPPoE或IPoE等方式的认证和计费，提供灵活的计费策略和套餐管理。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运营商级宽带接入应用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BRAS设备选型与配置指南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选型原则：根据网络规模、业务需求、技术发展趋势等因素，选择性能稳定、扩展性强、易于维护的BRAS设备。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对于大型网络，选择高端BRAS设备，具备高性能、大容量、高可靠性等特点。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对于中小型网络，选择性价比高的中端BRAS设备，满足基本业务需求。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考虑设备的可升级性和扩展性，以适应未来业务发展的需求。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设备选型原则及建议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https://d.book118.com/095131003300011103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2024-09-13T05:41:42.382</cp:lastPrinted>
  <dcterms:created xsi:type="dcterms:W3CDTF">2024-09-12T21:41:42Z</dcterms:created>
  <dcterms:modified xsi:type="dcterms:W3CDTF">2024-09-12T21:41:44Z</dcterms:modified>
</cp:coreProperties>
</file>