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020504-0D10-498B-81CF-75BCD145C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0B686-699F-4EA7-8A73-284A85461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C8625A-40A8-4E59-8D86-FC8EC67B5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C23ECE-6468-4EFD-B3E7-DEBDBB341B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E7FF14-3F60-42A1-B69E-DFA05D88B7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736030-44DB-4623-B1F4-E4D3CE0F71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D57CFB-B323-40C9-A974-89B8441394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DAA60E-9375-4ACA-BD9C-096CEBD173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18BCB0-3110-4828-ABB7-ECF8106A25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004283-DCBF-4040-B05E-D7F876255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8C1A48-0FAD-4BE3-A8E1-FB4C2D1AA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13134100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财政与金融学习-NO4-税收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税收基本概念与原则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税收法律制度与征管流程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增值税原理及实务操作指南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企业所得税汇算清缴实务操作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个人所得税改革背景及影响分析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跨境贸易中关税和非关税壁垒问题探讨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税收筹划与合规性管理实践</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税收基本概念与原则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645" r="2964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35" r="319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税收是国家为了实现其职能，凭借政治权力，按照法律规定，强制、无偿地参与社会产品分配的一种形式。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税收定义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税收具有组织财政收入、调节社会经济、监督管理社会经济活动等功能。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税收功能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1" r="177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根据课税对象的属性，税收可分为流转税、所得税、财产税、资源税和行为税等。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一个国家的税收体系通常由多个税种组成，这些税种相互配合，共同构成完整的税收体系。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税收分类与体系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税收体系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税收分类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税收原则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税收应遵循公平、效率、稳定和适度等原则。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税收政策的目标包括调节社会分配、促进经济稳定增长、保护生态环境等。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6781" r="26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税收原则及政策目标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563" r="17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国内税收制度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我国税收制度经过多次改革，逐步形成了适应社会主义市场经济体制要求的复合税制体系。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国外税收制度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不同国家的税收制度各具特色，但一般都包括主体税种、辅助税种和特定目的税种等。通过比较各国税收制度，可以借鉴其成功经验，完善我国税收制度。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国内外税收制度比较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税收法律制度与征管流程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规定国家税收的基本原则和税收政策的基本方针。</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宪法中的税收条款</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规定税收法律关系主体的权利与义务的税收法律，如《个人所得税法》《企业所得税法》等。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税收实体法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规定税收法律关系主体权利与义务履行过程的程序性税收法律，如《税收征收管理法》等。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税收程序法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国务院根据宪法和法律制定的有关税收方面的规范性文件，如《增值税暂行条例》《消费税暂行条例》等。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税收行政法规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国家税收法律法规体系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包括知情权、保密权、税收监督权、纳税申报方式选择权、申请延期申报权等。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纳税人权利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包括依法进行税务登记的义务、依法设置账簿、保管账簿和有关资料以及依法开具、使用、取得和保管发票的义务等。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纳税人义务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纳税人权利与义务规定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纳税人应在规定期限内，向税务机关办理税务登记，如实填写税务登记表并提供相关证件和资料。</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税务登记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83" r="25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纳税申报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125" r="16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税款缴纳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542" b="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纳税人应按照税法规定，定期向税务机关提交纳税申报表和财务会计报表，并缴纳应纳税款。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纳税人应按照规定的期限和方式，将应纳税款及时足额地缴入国库。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税务登记、申报及缴纳流程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税收征管措施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包括税务稽查、纳税评估、税收保全、强制执行等，旨在确保纳税人依法纳税，防止税收流失。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风险防范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税务机关应建立健全风险管理制度，通过信息收集、风险评估、风险应对等环节，及时发现和防范税收风险。同时，纳税人也应加强自身的风险管理，避免因违反税法规定而面临处罚和声誉损失。</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税收征管措施与风险防范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增值税原理及实务操作指南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610" b="2561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624" b="462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增值税概念、特点及作用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增值税概念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增值税是对商品或服务增值部分征收的一种流转税。</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增值税特点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逐环节征税、逐环节扣税，避免重复征税；采用价外税形式，便于税收征管和价格管理；实行税款抵扣制度，确保税收中性。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增值税作用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保障财政收入稳定增长；促进专业化协作生产发展；维护正常经营秩序和公平竞争。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应纳税额=当期销项税额-当期进项税额；销项税额=销售额×税率；进项税额为购买方支付的增值税额。</a:t>
            </a:r>
          </a:p>
        </p:txBody>
      </p:sp>
      <p:pic>
        <p:nvPicPr>
          <p:cNvPr id="6" name="Picture 6"/>
          <p:cNvPicPr>
            <a:picLocks noChangeAspect="1"/>
          </p:cNvPicPr>
          <p:nvPr/>
        </p:nvPicPr>
        <p:blipFill>
          <a:blip r:embed="rId2"/>
          <a:srcRect l="12667" r="12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增值税计算方法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正确确认纳税义务发生时间；准确计算销售额和销项税额；合理抵扣进项税额；注意税收优惠政策的应用。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增值税计算技巧</a:t>
            </a:r>
          </a:p>
        </p:txBody>
      </p:sp>
      <p:pic>
        <p:nvPicPr>
          <p:cNvPr id="10" name="Picture 10"/>
          <p:cNvPicPr>
            <a:picLocks noChangeAspect="1"/>
          </p:cNvPicPr>
          <p:nvPr/>
        </p:nvPicPr>
        <p:blipFill>
          <a:blip r:embed="rId3"/>
          <a:srcRect l="16626" r="1662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958" b="16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加强会计核算和财务管理；定期进行自查和接受税务检查；及时了解和掌握税收法规变化。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避免计算错误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增值税计算方法与技巧分享</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专用发票的领购和开具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按照税务部门规定领购专用发票；按照规定的时限、顺序、栏目开具专用发票；加盖发票专用章。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专用发票的认证和抵扣</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在规定时间内进行专用发票认证；符合抵扣条件的进项税额可以抵扣销项税额。</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专用发票的保管和缴销</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妥善保管专用发票，防止丢失、被盗；已开具的专用发票存根联和发票登记簿应保存5年；按规定缴销专用发票。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增值税专用发票使用注意事项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增值税优惠政策解读</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增值税优惠政策类型</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增值税优惠政策注意事项</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增值税优惠政策适用范围</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增值税优惠政策申请流程</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直接减免、即征即退、先征后退、先征后返等。</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小微企业、高新技术企业、节能环保企业等。</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了解政策内容和申请条件；准备相关材料和证明；向税务部门提出申请；等待审核和批准。</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注意政策的时效性和适用范围；确保申请材料的真实性和完整性；遵守税收法规和规定，避免违法行为。</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企业所得税汇算清缴实务操作</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企业所得税定义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企业所得税是对我国境内的企业和其他取得收入的组织的生产经营所得和其他所得征收的一种所得税。</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纳税人及征税对象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企业所得税的纳税人包括各类企业、事业单位、社会团体、民办非企业单位和从事经营活动的其他组织。征税对象为企业的生产经营所得、其他所得和清算所得。</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应纳税所得额计算</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应纳税所得额是企业每一纳税年度的收入总额，减除不征税收入、免税收入、各项扣除以及允许弥补的以前年度亏损后的余额。</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企业所得税基本概念及计算方法</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https://d.book118.com/095131341001011112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2024-09-18T01:52:39.933</cp:lastPrinted>
  <dcterms:created xsi:type="dcterms:W3CDTF">2024-09-17T17:52:39Z</dcterms:created>
  <dcterms:modified xsi:type="dcterms:W3CDTF">2024-09-17T17:52:42Z</dcterms:modified>
</cp:coreProperties>
</file>